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59" r:id="rId2"/>
  </p:sldMasterIdLst>
  <p:notesMasterIdLst>
    <p:notesMasterId r:id="rId13"/>
  </p:notesMasterIdLst>
  <p:handoutMasterIdLst>
    <p:handoutMasterId r:id="rId14"/>
  </p:handoutMasterIdLst>
  <p:sldIdLst>
    <p:sldId id="256" r:id="rId3"/>
    <p:sldId id="628" r:id="rId4"/>
    <p:sldId id="708" r:id="rId5"/>
    <p:sldId id="807" r:id="rId6"/>
    <p:sldId id="814" r:id="rId7"/>
    <p:sldId id="812" r:id="rId8"/>
    <p:sldId id="777" r:id="rId9"/>
    <p:sldId id="815" r:id="rId10"/>
    <p:sldId id="813" r:id="rId11"/>
    <p:sldId id="817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A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EF691-0026-6AB4-8630-502870A1A433}" v="52" dt="2023-10-22T16:40:06.829"/>
    <p1510:client id="{0FCC7FD0-0A36-3F43-883C-F87F61E229BC}" v="318" dt="2023-10-22T16:45:47.090"/>
    <p1510:client id="{17A22150-A97F-427E-93D3-ECD5C4BE3EDD}" v="1198" dt="2023-10-22T17:18:03.022"/>
    <p1510:client id="{67C24AC6-FD98-4105-35F8-E3F8DAC8A7B9}" v="39" dt="2023-10-22T17:05:13.310"/>
    <p1510:client id="{9ABE0F1F-E8CA-A5EA-E768-7AF611206294}" v="159" dt="2023-10-22T16:21:50.807"/>
    <p1510:client id="{B6AF8248-A4D3-9EEB-F549-125FDBAD8085}" v="57" dt="2023-10-22T16:28:48.287"/>
    <p1510:client id="{DC04EF8E-E440-0EC8-E40D-B96A6DBF8174}" v="250" dt="2023-10-22T13:31:11.410"/>
    <p1510:client id="{EEAC53EE-C699-633C-30AE-05A8099AC621}" v="7" dt="2023-10-22T15:51:48.974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94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E02804-790E-425C-9B24-A9B746C0A7E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DEB07D8-1A3C-4412-A80C-864E337E9658}">
      <dgm:prSet custT="1"/>
      <dgm:spPr/>
      <dgm:t>
        <a:bodyPr/>
        <a:lstStyle/>
        <a:p>
          <a:r>
            <a:rPr lang="en-US" sz="1400">
              <a:latin typeface="Segoe UI" panose="020B0502040204020203" pitchFamily="34" charset="0"/>
              <a:cs typeface="Segoe UI" panose="020B0502040204020203" pitchFamily="34" charset="0"/>
            </a:rPr>
            <a:t>User-friendly interface for image upload and interaction.</a:t>
          </a:r>
        </a:p>
      </dgm:t>
    </dgm:pt>
    <dgm:pt modelId="{8E9B8C23-1E63-45AD-826F-BB72566E80E3}" type="parTrans" cxnId="{62DCCF28-F091-49D7-94AF-4D7945273DDA}">
      <dgm:prSet/>
      <dgm:spPr/>
      <dgm:t>
        <a:bodyPr/>
        <a:lstStyle/>
        <a:p>
          <a:endParaRPr lang="en-US"/>
        </a:p>
      </dgm:t>
    </dgm:pt>
    <dgm:pt modelId="{AF2E17B2-EFBB-426B-842E-F6F0EE81418C}" type="sibTrans" cxnId="{62DCCF28-F091-49D7-94AF-4D7945273DDA}">
      <dgm:prSet/>
      <dgm:spPr/>
      <dgm:t>
        <a:bodyPr/>
        <a:lstStyle/>
        <a:p>
          <a:endParaRPr lang="en-US"/>
        </a:p>
      </dgm:t>
    </dgm:pt>
    <dgm:pt modelId="{29C2D41D-1106-48AD-86E0-D6297D94AC00}">
      <dgm:prSet custT="1"/>
      <dgm:spPr/>
      <dgm:t>
        <a:bodyPr/>
        <a:lstStyle/>
        <a:p>
          <a:r>
            <a:rPr lang="en-US" sz="1400">
              <a:latin typeface="Segoe UI" panose="020B0502040204020203" pitchFamily="34" charset="0"/>
              <a:cs typeface="Segoe UI" panose="020B0502040204020203" pitchFamily="34" charset="0"/>
            </a:rPr>
            <a:t>Image parameter generation based on uploaded image characteristics.</a:t>
          </a:r>
        </a:p>
      </dgm:t>
    </dgm:pt>
    <dgm:pt modelId="{476F7007-67F2-40FF-A732-74806FEFF929}" type="parTrans" cxnId="{959C19C2-8998-425E-BEE6-9AD0840AFA1F}">
      <dgm:prSet/>
      <dgm:spPr/>
      <dgm:t>
        <a:bodyPr/>
        <a:lstStyle/>
        <a:p>
          <a:endParaRPr lang="en-US"/>
        </a:p>
      </dgm:t>
    </dgm:pt>
    <dgm:pt modelId="{5FB166BD-8DD1-4ED1-9C66-0B017A1C39A6}" type="sibTrans" cxnId="{959C19C2-8998-425E-BEE6-9AD0840AFA1F}">
      <dgm:prSet/>
      <dgm:spPr/>
      <dgm:t>
        <a:bodyPr/>
        <a:lstStyle/>
        <a:p>
          <a:endParaRPr lang="en-US"/>
        </a:p>
      </dgm:t>
    </dgm:pt>
    <dgm:pt modelId="{6C899C60-A98C-4618-9D6E-307CB8A92EE3}">
      <dgm:prSet custT="1"/>
      <dgm:spPr/>
      <dgm:t>
        <a:bodyPr/>
        <a:lstStyle/>
        <a:p>
          <a:r>
            <a:rPr lang="en-US" sz="1400">
              <a:latin typeface="Segoe UI" panose="020B0502040204020203" pitchFamily="34" charset="0"/>
              <a:cs typeface="Segoe UI" panose="020B0502040204020203" pitchFamily="34" charset="0"/>
            </a:rPr>
            <a:t>The use of genetic algorithms to create diverse image variations.</a:t>
          </a:r>
        </a:p>
      </dgm:t>
    </dgm:pt>
    <dgm:pt modelId="{0D7BB65B-E66C-4ACE-AE6D-25E5E28FB7D4}" type="parTrans" cxnId="{E3867F3D-3579-4EBD-BE1E-E3F6406D9C45}">
      <dgm:prSet/>
      <dgm:spPr/>
      <dgm:t>
        <a:bodyPr/>
        <a:lstStyle/>
        <a:p>
          <a:endParaRPr lang="en-US"/>
        </a:p>
      </dgm:t>
    </dgm:pt>
    <dgm:pt modelId="{0FA28601-72AA-41CF-B6FF-D67C91AF456C}" type="sibTrans" cxnId="{E3867F3D-3579-4EBD-BE1E-E3F6406D9C45}">
      <dgm:prSet/>
      <dgm:spPr/>
      <dgm:t>
        <a:bodyPr/>
        <a:lstStyle/>
        <a:p>
          <a:endParaRPr lang="en-US"/>
        </a:p>
      </dgm:t>
    </dgm:pt>
    <dgm:pt modelId="{9546A40C-51A5-44EC-8468-A2FAACF223A7}">
      <dgm:prSet custT="1"/>
      <dgm:spPr/>
      <dgm:t>
        <a:bodyPr/>
        <a:lstStyle/>
        <a:p>
          <a:r>
            <a:rPr lang="en-US" sz="1400">
              <a:latin typeface="Segoe UI" panose="020B0502040204020203" pitchFamily="34" charset="0"/>
              <a:cs typeface="Segoe UI" panose="020B0502040204020203" pitchFamily="34" charset="0"/>
            </a:rPr>
            <a:t>Artistic changes applied to images</a:t>
          </a:r>
        </a:p>
      </dgm:t>
    </dgm:pt>
    <dgm:pt modelId="{5CB699CA-B50C-4C00-AE5C-D7BD60AB7C85}" type="parTrans" cxnId="{2F254019-5287-4E89-9F3E-6DDF16965645}">
      <dgm:prSet/>
      <dgm:spPr/>
      <dgm:t>
        <a:bodyPr/>
        <a:lstStyle/>
        <a:p>
          <a:endParaRPr lang="en-US"/>
        </a:p>
      </dgm:t>
    </dgm:pt>
    <dgm:pt modelId="{EC771F46-40B1-48E9-8E89-C972DF6ED17C}" type="sibTrans" cxnId="{2F254019-5287-4E89-9F3E-6DDF16965645}">
      <dgm:prSet/>
      <dgm:spPr/>
      <dgm:t>
        <a:bodyPr/>
        <a:lstStyle/>
        <a:p>
          <a:endParaRPr lang="en-US"/>
        </a:p>
      </dgm:t>
    </dgm:pt>
    <dgm:pt modelId="{CF15C150-4DA9-459F-8745-746E483FB8C4}">
      <dgm:prSet custT="1"/>
      <dgm:spPr/>
      <dgm:t>
        <a:bodyPr/>
        <a:lstStyle/>
        <a:p>
          <a:r>
            <a:rPr lang="en-US" sz="1400">
              <a:latin typeface="Segoe UI" panose="020B0502040204020203" pitchFamily="34" charset="0"/>
              <a:cs typeface="Segoe UI" panose="020B0502040204020203" pitchFamily="34" charset="0"/>
            </a:rPr>
            <a:t>User's choice drives the selection of the final image or regeneration</a:t>
          </a:r>
        </a:p>
      </dgm:t>
    </dgm:pt>
    <dgm:pt modelId="{87C3D938-5DA8-4301-980F-EB4669A0D64B}" type="parTrans" cxnId="{6982036D-FDF3-4187-81E4-FDCB63129CE9}">
      <dgm:prSet/>
      <dgm:spPr/>
      <dgm:t>
        <a:bodyPr/>
        <a:lstStyle/>
        <a:p>
          <a:endParaRPr lang="en-US"/>
        </a:p>
      </dgm:t>
    </dgm:pt>
    <dgm:pt modelId="{E44E9A24-0C79-4220-B1A8-20BA50B28F12}" type="sibTrans" cxnId="{6982036D-FDF3-4187-81E4-FDCB63129CE9}">
      <dgm:prSet/>
      <dgm:spPr/>
      <dgm:t>
        <a:bodyPr/>
        <a:lstStyle/>
        <a:p>
          <a:endParaRPr lang="en-US"/>
        </a:p>
      </dgm:t>
    </dgm:pt>
    <dgm:pt modelId="{42FC03EB-7596-4659-8192-7D6E20E97DD9}">
      <dgm:prSet custT="1"/>
      <dgm:spPr/>
      <dgm:t>
        <a:bodyPr/>
        <a:lstStyle/>
        <a:p>
          <a:r>
            <a:rPr lang="en-US" sz="1400">
              <a:latin typeface="Segoe UI" panose="020B0502040204020203" pitchFamily="34" charset="0"/>
              <a:cs typeface="Segoe UI" panose="020B0502040204020203" pitchFamily="34" charset="0"/>
            </a:rPr>
            <a:t>Final images, either regenerated or original, are made accessible to the user.</a:t>
          </a:r>
        </a:p>
      </dgm:t>
    </dgm:pt>
    <dgm:pt modelId="{3179DBD9-F898-433E-A1C4-9F9F19D856EC}" type="parTrans" cxnId="{34E4719C-283C-4AC0-8554-6CE7E97ABD0F}">
      <dgm:prSet/>
      <dgm:spPr/>
      <dgm:t>
        <a:bodyPr/>
        <a:lstStyle/>
        <a:p>
          <a:endParaRPr lang="en-US"/>
        </a:p>
      </dgm:t>
    </dgm:pt>
    <dgm:pt modelId="{F09C5B20-2420-4422-83D5-8045A9B5F188}" type="sibTrans" cxnId="{34E4719C-283C-4AC0-8554-6CE7E97ABD0F}">
      <dgm:prSet/>
      <dgm:spPr/>
      <dgm:t>
        <a:bodyPr/>
        <a:lstStyle/>
        <a:p>
          <a:endParaRPr lang="en-US"/>
        </a:p>
      </dgm:t>
    </dgm:pt>
    <dgm:pt modelId="{665D9868-7EE8-4C39-9E12-0770F2869A1C}" type="pres">
      <dgm:prSet presAssocID="{10E02804-790E-425C-9B24-A9B746C0A7E2}" presName="Name0" presStyleCnt="0">
        <dgm:presLayoutVars>
          <dgm:dir/>
          <dgm:resizeHandles val="exact"/>
        </dgm:presLayoutVars>
      </dgm:prSet>
      <dgm:spPr/>
    </dgm:pt>
    <dgm:pt modelId="{9BDFFA6E-A151-4474-9A58-3C44D3A4F560}" type="pres">
      <dgm:prSet presAssocID="{0DEB07D8-1A3C-4412-A80C-864E337E9658}" presName="node" presStyleLbl="node1" presStyleIdx="0" presStyleCnt="6">
        <dgm:presLayoutVars>
          <dgm:bulletEnabled val="1"/>
        </dgm:presLayoutVars>
      </dgm:prSet>
      <dgm:spPr/>
    </dgm:pt>
    <dgm:pt modelId="{924F66A6-BD3F-4ED6-AE39-EBA4B20210A8}" type="pres">
      <dgm:prSet presAssocID="{AF2E17B2-EFBB-426B-842E-F6F0EE81418C}" presName="sibTrans" presStyleLbl="sibTrans1D1" presStyleIdx="0" presStyleCnt="5"/>
      <dgm:spPr/>
    </dgm:pt>
    <dgm:pt modelId="{8D9F0B0E-AB13-4E4A-BFFC-1B0F06302E3E}" type="pres">
      <dgm:prSet presAssocID="{AF2E17B2-EFBB-426B-842E-F6F0EE81418C}" presName="connectorText" presStyleLbl="sibTrans1D1" presStyleIdx="0" presStyleCnt="5"/>
      <dgm:spPr/>
    </dgm:pt>
    <dgm:pt modelId="{B17D4952-73AC-4775-854D-7088C0AC68E2}" type="pres">
      <dgm:prSet presAssocID="{29C2D41D-1106-48AD-86E0-D6297D94AC00}" presName="node" presStyleLbl="node1" presStyleIdx="1" presStyleCnt="6">
        <dgm:presLayoutVars>
          <dgm:bulletEnabled val="1"/>
        </dgm:presLayoutVars>
      </dgm:prSet>
      <dgm:spPr/>
    </dgm:pt>
    <dgm:pt modelId="{6D7B8139-6912-4126-A4C4-C544E7CB6348}" type="pres">
      <dgm:prSet presAssocID="{5FB166BD-8DD1-4ED1-9C66-0B017A1C39A6}" presName="sibTrans" presStyleLbl="sibTrans1D1" presStyleIdx="1" presStyleCnt="5"/>
      <dgm:spPr/>
    </dgm:pt>
    <dgm:pt modelId="{D64EE56A-3233-4E5F-AEC0-D794211FE3E8}" type="pres">
      <dgm:prSet presAssocID="{5FB166BD-8DD1-4ED1-9C66-0B017A1C39A6}" presName="connectorText" presStyleLbl="sibTrans1D1" presStyleIdx="1" presStyleCnt="5"/>
      <dgm:spPr/>
    </dgm:pt>
    <dgm:pt modelId="{48AA5908-B59C-451D-A94E-7B6D29ABDBFE}" type="pres">
      <dgm:prSet presAssocID="{6C899C60-A98C-4618-9D6E-307CB8A92EE3}" presName="node" presStyleLbl="node1" presStyleIdx="2" presStyleCnt="6">
        <dgm:presLayoutVars>
          <dgm:bulletEnabled val="1"/>
        </dgm:presLayoutVars>
      </dgm:prSet>
      <dgm:spPr/>
    </dgm:pt>
    <dgm:pt modelId="{24A5BB26-F8D2-4A21-8D7A-764736B2BD72}" type="pres">
      <dgm:prSet presAssocID="{0FA28601-72AA-41CF-B6FF-D67C91AF456C}" presName="sibTrans" presStyleLbl="sibTrans1D1" presStyleIdx="2" presStyleCnt="5"/>
      <dgm:spPr/>
    </dgm:pt>
    <dgm:pt modelId="{3BB664CB-E096-422F-9D81-CFEBD6B68D60}" type="pres">
      <dgm:prSet presAssocID="{0FA28601-72AA-41CF-B6FF-D67C91AF456C}" presName="connectorText" presStyleLbl="sibTrans1D1" presStyleIdx="2" presStyleCnt="5"/>
      <dgm:spPr/>
    </dgm:pt>
    <dgm:pt modelId="{C57255DD-091A-48BC-AD92-5C771A939B69}" type="pres">
      <dgm:prSet presAssocID="{9546A40C-51A5-44EC-8468-A2FAACF223A7}" presName="node" presStyleLbl="node1" presStyleIdx="3" presStyleCnt="6">
        <dgm:presLayoutVars>
          <dgm:bulletEnabled val="1"/>
        </dgm:presLayoutVars>
      </dgm:prSet>
      <dgm:spPr/>
    </dgm:pt>
    <dgm:pt modelId="{09218517-D8BD-43F3-9583-459CFED37854}" type="pres">
      <dgm:prSet presAssocID="{EC771F46-40B1-48E9-8E89-C972DF6ED17C}" presName="sibTrans" presStyleLbl="sibTrans1D1" presStyleIdx="3" presStyleCnt="5"/>
      <dgm:spPr/>
    </dgm:pt>
    <dgm:pt modelId="{0B92AEFE-B15E-4424-A232-636DD039240C}" type="pres">
      <dgm:prSet presAssocID="{EC771F46-40B1-48E9-8E89-C972DF6ED17C}" presName="connectorText" presStyleLbl="sibTrans1D1" presStyleIdx="3" presStyleCnt="5"/>
      <dgm:spPr/>
    </dgm:pt>
    <dgm:pt modelId="{2780DDD1-035F-4327-8F79-1A3EF69CC29D}" type="pres">
      <dgm:prSet presAssocID="{CF15C150-4DA9-459F-8745-746E483FB8C4}" presName="node" presStyleLbl="node1" presStyleIdx="4" presStyleCnt="6">
        <dgm:presLayoutVars>
          <dgm:bulletEnabled val="1"/>
        </dgm:presLayoutVars>
      </dgm:prSet>
      <dgm:spPr/>
    </dgm:pt>
    <dgm:pt modelId="{2016FF7E-93A3-44A8-89CF-51AD3696E236}" type="pres">
      <dgm:prSet presAssocID="{E44E9A24-0C79-4220-B1A8-20BA50B28F12}" presName="sibTrans" presStyleLbl="sibTrans1D1" presStyleIdx="4" presStyleCnt="5"/>
      <dgm:spPr/>
    </dgm:pt>
    <dgm:pt modelId="{5A9FCD80-039D-4A7D-9618-9A9576E27FDD}" type="pres">
      <dgm:prSet presAssocID="{E44E9A24-0C79-4220-B1A8-20BA50B28F12}" presName="connectorText" presStyleLbl="sibTrans1D1" presStyleIdx="4" presStyleCnt="5"/>
      <dgm:spPr/>
    </dgm:pt>
    <dgm:pt modelId="{800FA132-F105-498C-9B79-CB4037111FCD}" type="pres">
      <dgm:prSet presAssocID="{42FC03EB-7596-4659-8192-7D6E20E97DD9}" presName="node" presStyleLbl="node1" presStyleIdx="5" presStyleCnt="6">
        <dgm:presLayoutVars>
          <dgm:bulletEnabled val="1"/>
        </dgm:presLayoutVars>
      </dgm:prSet>
      <dgm:spPr/>
    </dgm:pt>
  </dgm:ptLst>
  <dgm:cxnLst>
    <dgm:cxn modelId="{9D573111-5A28-4FDF-B7DF-716AA15544AA}" type="presOf" srcId="{0FA28601-72AA-41CF-B6FF-D67C91AF456C}" destId="{3BB664CB-E096-422F-9D81-CFEBD6B68D60}" srcOrd="1" destOrd="0" presId="urn:microsoft.com/office/officeart/2016/7/layout/RepeatingBendingProcessNew"/>
    <dgm:cxn modelId="{D86B8215-5DD7-4C4D-A18F-338574D8EF8C}" type="presOf" srcId="{5FB166BD-8DD1-4ED1-9C66-0B017A1C39A6}" destId="{D64EE56A-3233-4E5F-AEC0-D794211FE3E8}" srcOrd="1" destOrd="0" presId="urn:microsoft.com/office/officeart/2016/7/layout/RepeatingBendingProcessNew"/>
    <dgm:cxn modelId="{2F254019-5287-4E89-9F3E-6DDF16965645}" srcId="{10E02804-790E-425C-9B24-A9B746C0A7E2}" destId="{9546A40C-51A5-44EC-8468-A2FAACF223A7}" srcOrd="3" destOrd="0" parTransId="{5CB699CA-B50C-4C00-AE5C-D7BD60AB7C85}" sibTransId="{EC771F46-40B1-48E9-8E89-C972DF6ED17C}"/>
    <dgm:cxn modelId="{B2247E28-740A-4517-9AED-460516427AE1}" type="presOf" srcId="{AF2E17B2-EFBB-426B-842E-F6F0EE81418C}" destId="{8D9F0B0E-AB13-4E4A-BFFC-1B0F06302E3E}" srcOrd="1" destOrd="0" presId="urn:microsoft.com/office/officeart/2016/7/layout/RepeatingBendingProcessNew"/>
    <dgm:cxn modelId="{62DCCF28-F091-49D7-94AF-4D7945273DDA}" srcId="{10E02804-790E-425C-9B24-A9B746C0A7E2}" destId="{0DEB07D8-1A3C-4412-A80C-864E337E9658}" srcOrd="0" destOrd="0" parTransId="{8E9B8C23-1E63-45AD-826F-BB72566E80E3}" sibTransId="{AF2E17B2-EFBB-426B-842E-F6F0EE81418C}"/>
    <dgm:cxn modelId="{5C9ED338-1A74-4509-8527-C70AD24D6C37}" type="presOf" srcId="{9546A40C-51A5-44EC-8468-A2FAACF223A7}" destId="{C57255DD-091A-48BC-AD92-5C771A939B69}" srcOrd="0" destOrd="0" presId="urn:microsoft.com/office/officeart/2016/7/layout/RepeatingBendingProcessNew"/>
    <dgm:cxn modelId="{E3867F3D-3579-4EBD-BE1E-E3F6406D9C45}" srcId="{10E02804-790E-425C-9B24-A9B746C0A7E2}" destId="{6C899C60-A98C-4618-9D6E-307CB8A92EE3}" srcOrd="2" destOrd="0" parTransId="{0D7BB65B-E66C-4ACE-AE6D-25E5E28FB7D4}" sibTransId="{0FA28601-72AA-41CF-B6FF-D67C91AF456C}"/>
    <dgm:cxn modelId="{1D3F8B3F-BD70-46D0-AD52-99D6238453F8}" type="presOf" srcId="{0FA28601-72AA-41CF-B6FF-D67C91AF456C}" destId="{24A5BB26-F8D2-4A21-8D7A-764736B2BD72}" srcOrd="0" destOrd="0" presId="urn:microsoft.com/office/officeart/2016/7/layout/RepeatingBendingProcessNew"/>
    <dgm:cxn modelId="{0C32515D-382D-4DBB-A810-E53F0C98F357}" type="presOf" srcId="{E44E9A24-0C79-4220-B1A8-20BA50B28F12}" destId="{2016FF7E-93A3-44A8-89CF-51AD3696E236}" srcOrd="0" destOrd="0" presId="urn:microsoft.com/office/officeart/2016/7/layout/RepeatingBendingProcessNew"/>
    <dgm:cxn modelId="{C6E70E6A-54AB-4279-8284-6BDA48ADC72B}" type="presOf" srcId="{EC771F46-40B1-48E9-8E89-C972DF6ED17C}" destId="{09218517-D8BD-43F3-9583-459CFED37854}" srcOrd="0" destOrd="0" presId="urn:microsoft.com/office/officeart/2016/7/layout/RepeatingBendingProcessNew"/>
    <dgm:cxn modelId="{6982036D-FDF3-4187-81E4-FDCB63129CE9}" srcId="{10E02804-790E-425C-9B24-A9B746C0A7E2}" destId="{CF15C150-4DA9-459F-8745-746E483FB8C4}" srcOrd="4" destOrd="0" parTransId="{87C3D938-5DA8-4301-980F-EB4669A0D64B}" sibTransId="{E44E9A24-0C79-4220-B1A8-20BA50B28F12}"/>
    <dgm:cxn modelId="{147B4557-4449-4256-9E96-B03779056B7D}" type="presOf" srcId="{10E02804-790E-425C-9B24-A9B746C0A7E2}" destId="{665D9868-7EE8-4C39-9E12-0770F2869A1C}" srcOrd="0" destOrd="0" presId="urn:microsoft.com/office/officeart/2016/7/layout/RepeatingBendingProcessNew"/>
    <dgm:cxn modelId="{D65CD081-24DE-4113-A908-5810C1AA87CF}" type="presOf" srcId="{29C2D41D-1106-48AD-86E0-D6297D94AC00}" destId="{B17D4952-73AC-4775-854D-7088C0AC68E2}" srcOrd="0" destOrd="0" presId="urn:microsoft.com/office/officeart/2016/7/layout/RepeatingBendingProcessNew"/>
    <dgm:cxn modelId="{77D6628E-2567-47D7-9B14-7F000BE08D24}" type="presOf" srcId="{E44E9A24-0C79-4220-B1A8-20BA50B28F12}" destId="{5A9FCD80-039D-4A7D-9618-9A9576E27FDD}" srcOrd="1" destOrd="0" presId="urn:microsoft.com/office/officeart/2016/7/layout/RepeatingBendingProcessNew"/>
    <dgm:cxn modelId="{64715C98-17CD-4EAC-894A-0C39D5088ED5}" type="presOf" srcId="{AF2E17B2-EFBB-426B-842E-F6F0EE81418C}" destId="{924F66A6-BD3F-4ED6-AE39-EBA4B20210A8}" srcOrd="0" destOrd="0" presId="urn:microsoft.com/office/officeart/2016/7/layout/RepeatingBendingProcessNew"/>
    <dgm:cxn modelId="{34E4719C-283C-4AC0-8554-6CE7E97ABD0F}" srcId="{10E02804-790E-425C-9B24-A9B746C0A7E2}" destId="{42FC03EB-7596-4659-8192-7D6E20E97DD9}" srcOrd="5" destOrd="0" parTransId="{3179DBD9-F898-433E-A1C4-9F9F19D856EC}" sibTransId="{F09C5B20-2420-4422-83D5-8045A9B5F188}"/>
    <dgm:cxn modelId="{64F65FA9-3CAA-48AA-85BC-B348E76FEB81}" type="presOf" srcId="{5FB166BD-8DD1-4ED1-9C66-0B017A1C39A6}" destId="{6D7B8139-6912-4126-A4C4-C544E7CB6348}" srcOrd="0" destOrd="0" presId="urn:microsoft.com/office/officeart/2016/7/layout/RepeatingBendingProcessNew"/>
    <dgm:cxn modelId="{5D6556A9-F5CD-4463-BD98-0F97D6902B50}" type="presOf" srcId="{42FC03EB-7596-4659-8192-7D6E20E97DD9}" destId="{800FA132-F105-498C-9B79-CB4037111FCD}" srcOrd="0" destOrd="0" presId="urn:microsoft.com/office/officeart/2016/7/layout/RepeatingBendingProcessNew"/>
    <dgm:cxn modelId="{091FC4B0-08D8-4352-B8EA-5AC4FC9EBF0D}" type="presOf" srcId="{EC771F46-40B1-48E9-8E89-C972DF6ED17C}" destId="{0B92AEFE-B15E-4424-A232-636DD039240C}" srcOrd="1" destOrd="0" presId="urn:microsoft.com/office/officeart/2016/7/layout/RepeatingBendingProcessNew"/>
    <dgm:cxn modelId="{959C19C2-8998-425E-BEE6-9AD0840AFA1F}" srcId="{10E02804-790E-425C-9B24-A9B746C0A7E2}" destId="{29C2D41D-1106-48AD-86E0-D6297D94AC00}" srcOrd="1" destOrd="0" parTransId="{476F7007-67F2-40FF-A732-74806FEFF929}" sibTransId="{5FB166BD-8DD1-4ED1-9C66-0B017A1C39A6}"/>
    <dgm:cxn modelId="{C110A4CD-A8B3-468F-BA48-FD186F86C437}" type="presOf" srcId="{6C899C60-A98C-4618-9D6E-307CB8A92EE3}" destId="{48AA5908-B59C-451D-A94E-7B6D29ABDBFE}" srcOrd="0" destOrd="0" presId="urn:microsoft.com/office/officeart/2016/7/layout/RepeatingBendingProcessNew"/>
    <dgm:cxn modelId="{1D8231F2-0B4E-459C-ABA8-19B09D36495D}" type="presOf" srcId="{CF15C150-4DA9-459F-8745-746E483FB8C4}" destId="{2780DDD1-035F-4327-8F79-1A3EF69CC29D}" srcOrd="0" destOrd="0" presId="urn:microsoft.com/office/officeart/2016/7/layout/RepeatingBendingProcessNew"/>
    <dgm:cxn modelId="{6B740CFB-7B69-4822-B679-61074FD0166E}" type="presOf" srcId="{0DEB07D8-1A3C-4412-A80C-864E337E9658}" destId="{9BDFFA6E-A151-4474-9A58-3C44D3A4F560}" srcOrd="0" destOrd="0" presId="urn:microsoft.com/office/officeart/2016/7/layout/RepeatingBendingProcessNew"/>
    <dgm:cxn modelId="{570E34A9-37DB-46FA-B047-7D7DD70A0309}" type="presParOf" srcId="{665D9868-7EE8-4C39-9E12-0770F2869A1C}" destId="{9BDFFA6E-A151-4474-9A58-3C44D3A4F560}" srcOrd="0" destOrd="0" presId="urn:microsoft.com/office/officeart/2016/7/layout/RepeatingBendingProcessNew"/>
    <dgm:cxn modelId="{02AA6BBE-5850-441E-A775-18C0F2434F34}" type="presParOf" srcId="{665D9868-7EE8-4C39-9E12-0770F2869A1C}" destId="{924F66A6-BD3F-4ED6-AE39-EBA4B20210A8}" srcOrd="1" destOrd="0" presId="urn:microsoft.com/office/officeart/2016/7/layout/RepeatingBendingProcessNew"/>
    <dgm:cxn modelId="{816FA94E-5992-4109-A811-75841692AC2F}" type="presParOf" srcId="{924F66A6-BD3F-4ED6-AE39-EBA4B20210A8}" destId="{8D9F0B0E-AB13-4E4A-BFFC-1B0F06302E3E}" srcOrd="0" destOrd="0" presId="urn:microsoft.com/office/officeart/2016/7/layout/RepeatingBendingProcessNew"/>
    <dgm:cxn modelId="{0807C2A8-1814-4CF8-BCD9-04F08D6C7214}" type="presParOf" srcId="{665D9868-7EE8-4C39-9E12-0770F2869A1C}" destId="{B17D4952-73AC-4775-854D-7088C0AC68E2}" srcOrd="2" destOrd="0" presId="urn:microsoft.com/office/officeart/2016/7/layout/RepeatingBendingProcessNew"/>
    <dgm:cxn modelId="{A69120D0-D923-4116-8C4E-C21F7046EF68}" type="presParOf" srcId="{665D9868-7EE8-4C39-9E12-0770F2869A1C}" destId="{6D7B8139-6912-4126-A4C4-C544E7CB6348}" srcOrd="3" destOrd="0" presId="urn:microsoft.com/office/officeart/2016/7/layout/RepeatingBendingProcessNew"/>
    <dgm:cxn modelId="{4D43AE64-3ACE-43F3-B84F-3C01947BA0ED}" type="presParOf" srcId="{6D7B8139-6912-4126-A4C4-C544E7CB6348}" destId="{D64EE56A-3233-4E5F-AEC0-D794211FE3E8}" srcOrd="0" destOrd="0" presId="urn:microsoft.com/office/officeart/2016/7/layout/RepeatingBendingProcessNew"/>
    <dgm:cxn modelId="{C0AA0261-4FC6-4891-B045-7B77B8A31C28}" type="presParOf" srcId="{665D9868-7EE8-4C39-9E12-0770F2869A1C}" destId="{48AA5908-B59C-451D-A94E-7B6D29ABDBFE}" srcOrd="4" destOrd="0" presId="urn:microsoft.com/office/officeart/2016/7/layout/RepeatingBendingProcessNew"/>
    <dgm:cxn modelId="{0008B09F-D34C-4146-81B7-B69FA400F582}" type="presParOf" srcId="{665D9868-7EE8-4C39-9E12-0770F2869A1C}" destId="{24A5BB26-F8D2-4A21-8D7A-764736B2BD72}" srcOrd="5" destOrd="0" presId="urn:microsoft.com/office/officeart/2016/7/layout/RepeatingBendingProcessNew"/>
    <dgm:cxn modelId="{10D8105E-9576-4197-A28F-5D528B9E3963}" type="presParOf" srcId="{24A5BB26-F8D2-4A21-8D7A-764736B2BD72}" destId="{3BB664CB-E096-422F-9D81-CFEBD6B68D60}" srcOrd="0" destOrd="0" presId="urn:microsoft.com/office/officeart/2016/7/layout/RepeatingBendingProcessNew"/>
    <dgm:cxn modelId="{148A146B-E4D5-4E44-BF87-B0DEC5ED66D6}" type="presParOf" srcId="{665D9868-7EE8-4C39-9E12-0770F2869A1C}" destId="{C57255DD-091A-48BC-AD92-5C771A939B69}" srcOrd="6" destOrd="0" presId="urn:microsoft.com/office/officeart/2016/7/layout/RepeatingBendingProcessNew"/>
    <dgm:cxn modelId="{BCE4EBD9-9057-4BAA-A5C5-3DFA92ABF499}" type="presParOf" srcId="{665D9868-7EE8-4C39-9E12-0770F2869A1C}" destId="{09218517-D8BD-43F3-9583-459CFED37854}" srcOrd="7" destOrd="0" presId="urn:microsoft.com/office/officeart/2016/7/layout/RepeatingBendingProcessNew"/>
    <dgm:cxn modelId="{02A24057-D0E9-4729-9D3C-6E6C78FD2EC6}" type="presParOf" srcId="{09218517-D8BD-43F3-9583-459CFED37854}" destId="{0B92AEFE-B15E-4424-A232-636DD039240C}" srcOrd="0" destOrd="0" presId="urn:microsoft.com/office/officeart/2016/7/layout/RepeatingBendingProcessNew"/>
    <dgm:cxn modelId="{2F69901B-A2AE-4E62-B220-BD7F01F661A5}" type="presParOf" srcId="{665D9868-7EE8-4C39-9E12-0770F2869A1C}" destId="{2780DDD1-035F-4327-8F79-1A3EF69CC29D}" srcOrd="8" destOrd="0" presId="urn:microsoft.com/office/officeart/2016/7/layout/RepeatingBendingProcessNew"/>
    <dgm:cxn modelId="{2C441649-A60B-4054-B2DA-45CC95387C39}" type="presParOf" srcId="{665D9868-7EE8-4C39-9E12-0770F2869A1C}" destId="{2016FF7E-93A3-44A8-89CF-51AD3696E236}" srcOrd="9" destOrd="0" presId="urn:microsoft.com/office/officeart/2016/7/layout/RepeatingBendingProcessNew"/>
    <dgm:cxn modelId="{30BEBEDD-00A0-4B7E-8D03-0B5D2FEDCC43}" type="presParOf" srcId="{2016FF7E-93A3-44A8-89CF-51AD3696E236}" destId="{5A9FCD80-039D-4A7D-9618-9A9576E27FDD}" srcOrd="0" destOrd="0" presId="urn:microsoft.com/office/officeart/2016/7/layout/RepeatingBendingProcessNew"/>
    <dgm:cxn modelId="{3E3C5ED1-C3D9-4618-8F6D-2C776A9966F0}" type="presParOf" srcId="{665D9868-7EE8-4C39-9E12-0770F2869A1C}" destId="{800FA132-F105-498C-9B79-CB4037111FCD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A4F4B2-FC64-4B7F-842B-ADE3115D2A4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583A02A-0A4B-4143-9881-39ADAD1977D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b="0" i="0">
              <a:latin typeface="Segoe UI"/>
              <a:cs typeface="Segoe UI"/>
            </a:rPr>
            <a:t>Experimentation and Parameter Control</a:t>
          </a:r>
          <a:endParaRPr lang="en-US" sz="1100" b="0">
            <a:latin typeface="Segoe UI"/>
            <a:cs typeface="Segoe UI"/>
          </a:endParaRPr>
        </a:p>
      </dgm:t>
    </dgm:pt>
    <dgm:pt modelId="{1404A36E-48C9-4990-A25E-5334A1A4027F}" type="parTrans" cxnId="{B6389E97-D890-41D5-84B3-0C397D588771}">
      <dgm:prSet/>
      <dgm:spPr/>
      <dgm:t>
        <a:bodyPr/>
        <a:lstStyle/>
        <a:p>
          <a:endParaRPr lang="en-US"/>
        </a:p>
      </dgm:t>
    </dgm:pt>
    <dgm:pt modelId="{8A47168C-3818-454D-BBAC-336420808260}" type="sibTrans" cxnId="{B6389E97-D890-41D5-84B3-0C397D588771}">
      <dgm:prSet/>
      <dgm:spPr/>
      <dgm:t>
        <a:bodyPr/>
        <a:lstStyle/>
        <a:p>
          <a:endParaRPr lang="en-US"/>
        </a:p>
      </dgm:t>
    </dgm:pt>
    <dgm:pt modelId="{F34921A2-A0A4-4D75-8C17-C0ACC980499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b="0" i="0">
              <a:latin typeface="Segoe UI"/>
              <a:cs typeface="Segoe UI"/>
            </a:rPr>
            <a:t>Art and Science Synergy</a:t>
          </a:r>
          <a:endParaRPr lang="en-US" sz="1100" b="0">
            <a:latin typeface="Segoe UI"/>
            <a:cs typeface="Segoe UI"/>
          </a:endParaRPr>
        </a:p>
      </dgm:t>
    </dgm:pt>
    <dgm:pt modelId="{2D12CE7A-21B2-4774-AFE6-E9617E77D74F}" type="parTrans" cxnId="{C31E8DC3-9AE8-498B-8771-8E09864D46E7}">
      <dgm:prSet/>
      <dgm:spPr/>
      <dgm:t>
        <a:bodyPr/>
        <a:lstStyle/>
        <a:p>
          <a:endParaRPr lang="en-US"/>
        </a:p>
      </dgm:t>
    </dgm:pt>
    <dgm:pt modelId="{8A0B906A-C1BD-4A7E-A5DF-C27AAA2DC83D}" type="sibTrans" cxnId="{C31E8DC3-9AE8-498B-8771-8E09864D46E7}">
      <dgm:prSet/>
      <dgm:spPr/>
      <dgm:t>
        <a:bodyPr/>
        <a:lstStyle/>
        <a:p>
          <a:endParaRPr lang="en-US"/>
        </a:p>
      </dgm:t>
    </dgm:pt>
    <dgm:pt modelId="{68A311F2-99CF-4CDB-8523-A7367D64808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b="0" i="0">
              <a:latin typeface="Segoe UI"/>
              <a:cs typeface="Segoe UI"/>
            </a:rPr>
            <a:t>Crossover and Mutation Techniques </a:t>
          </a:r>
          <a:endParaRPr lang="en-US" sz="1100" b="0">
            <a:latin typeface="Segoe UI"/>
            <a:cs typeface="Segoe UI"/>
          </a:endParaRPr>
        </a:p>
      </dgm:t>
    </dgm:pt>
    <dgm:pt modelId="{B3484F5B-8598-4356-AFBD-78B11B08791D}" type="parTrans" cxnId="{B4CFE73F-8BFC-4E56-B65B-36DCD3E10550}">
      <dgm:prSet/>
      <dgm:spPr/>
      <dgm:t>
        <a:bodyPr/>
        <a:lstStyle/>
        <a:p>
          <a:endParaRPr lang="en-US"/>
        </a:p>
      </dgm:t>
    </dgm:pt>
    <dgm:pt modelId="{AA856EC5-67B7-4A7D-8BF2-8A9FDF259FFB}" type="sibTrans" cxnId="{B4CFE73F-8BFC-4E56-B65B-36DCD3E10550}">
      <dgm:prSet/>
      <dgm:spPr/>
      <dgm:t>
        <a:bodyPr/>
        <a:lstStyle/>
        <a:p>
          <a:endParaRPr lang="en-US"/>
        </a:p>
      </dgm:t>
    </dgm:pt>
    <dgm:pt modelId="{9A3F1FE7-F500-4DF0-9551-F0C85D50837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100" b="0" i="0">
              <a:latin typeface="Segoe UI" panose="020B0502040204020203" pitchFamily="34" charset="0"/>
              <a:cs typeface="Segoe UI" panose="020B0502040204020203" pitchFamily="34" charset="0"/>
            </a:rPr>
            <a:t>Multifaceted Fitness Functions</a:t>
          </a:r>
          <a:endParaRPr lang="en-US" sz="1100" b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C967C40-099E-44E7-B7EF-69EA76405CA4}" type="parTrans" cxnId="{3FE92137-C580-42F5-A391-7C25E1A6A653}">
      <dgm:prSet/>
      <dgm:spPr/>
      <dgm:t>
        <a:bodyPr/>
        <a:lstStyle/>
        <a:p>
          <a:endParaRPr lang="en-US"/>
        </a:p>
      </dgm:t>
    </dgm:pt>
    <dgm:pt modelId="{B3F18AA8-780D-4714-B125-615DF4FFD1C8}" type="sibTrans" cxnId="{3FE92137-C580-42F5-A391-7C25E1A6A653}">
      <dgm:prSet/>
      <dgm:spPr/>
      <dgm:t>
        <a:bodyPr/>
        <a:lstStyle/>
        <a:p>
          <a:endParaRPr lang="en-US"/>
        </a:p>
      </dgm:t>
    </dgm:pt>
    <dgm:pt modelId="{9FDA2BAB-09F0-4260-93D5-673C7D65437B}" type="pres">
      <dgm:prSet presAssocID="{87A4F4B2-FC64-4B7F-842B-ADE3115D2A4B}" presName="root" presStyleCnt="0">
        <dgm:presLayoutVars>
          <dgm:dir/>
          <dgm:resizeHandles val="exact"/>
        </dgm:presLayoutVars>
      </dgm:prSet>
      <dgm:spPr/>
    </dgm:pt>
    <dgm:pt modelId="{92964ED5-462C-47E2-BB37-5B61CBFEE202}" type="pres">
      <dgm:prSet presAssocID="{C583A02A-0A4B-4143-9881-39ADAD1977D2}" presName="compNode" presStyleCnt="0"/>
      <dgm:spPr/>
    </dgm:pt>
    <dgm:pt modelId="{717D539F-5B3F-4994-8230-DC810C59EF5A}" type="pres">
      <dgm:prSet presAssocID="{C583A02A-0A4B-4143-9881-39ADAD1977D2}" presName="iconBgRect" presStyleLbl="bgShp" presStyleIdx="0" presStyleCnt="4"/>
      <dgm:spPr/>
    </dgm:pt>
    <dgm:pt modelId="{B243D857-8A47-4597-BAAA-23CA98D80684}" type="pres">
      <dgm:prSet presAssocID="{C583A02A-0A4B-4143-9881-39ADAD1977D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876EAF8E-0B81-47F3-81E1-88AC2C1A088A}" type="pres">
      <dgm:prSet presAssocID="{C583A02A-0A4B-4143-9881-39ADAD1977D2}" presName="spaceRect" presStyleCnt="0"/>
      <dgm:spPr/>
    </dgm:pt>
    <dgm:pt modelId="{87BEAF3E-6D36-4875-9507-B344F643BDE4}" type="pres">
      <dgm:prSet presAssocID="{C583A02A-0A4B-4143-9881-39ADAD1977D2}" presName="textRect" presStyleLbl="revTx" presStyleIdx="0" presStyleCnt="4">
        <dgm:presLayoutVars>
          <dgm:chMax val="1"/>
          <dgm:chPref val="1"/>
        </dgm:presLayoutVars>
      </dgm:prSet>
      <dgm:spPr/>
    </dgm:pt>
    <dgm:pt modelId="{E82CD2DB-A8E3-41D3-92B8-68AE0AD19BB3}" type="pres">
      <dgm:prSet presAssocID="{8A47168C-3818-454D-BBAC-336420808260}" presName="sibTrans" presStyleCnt="0"/>
      <dgm:spPr/>
    </dgm:pt>
    <dgm:pt modelId="{9C21F269-6241-4503-ABBD-B9CE44858F02}" type="pres">
      <dgm:prSet presAssocID="{F34921A2-A0A4-4D75-8C17-C0ACC9804994}" presName="compNode" presStyleCnt="0"/>
      <dgm:spPr/>
    </dgm:pt>
    <dgm:pt modelId="{38D907FA-BC15-482B-86CD-AEE74132DCD7}" type="pres">
      <dgm:prSet presAssocID="{F34921A2-A0A4-4D75-8C17-C0ACC9804994}" presName="iconBgRect" presStyleLbl="bgShp" presStyleIdx="1" presStyleCnt="4"/>
      <dgm:spPr/>
    </dgm:pt>
    <dgm:pt modelId="{D28EE71B-7D2A-4081-984F-3080FB719E72}" type="pres">
      <dgm:prSet presAssocID="{F34921A2-A0A4-4D75-8C17-C0ACC98049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0FC98F8F-5794-4E90-967E-17B5D289E428}" type="pres">
      <dgm:prSet presAssocID="{F34921A2-A0A4-4D75-8C17-C0ACC9804994}" presName="spaceRect" presStyleCnt="0"/>
      <dgm:spPr/>
    </dgm:pt>
    <dgm:pt modelId="{7E54B097-C7E9-4FF1-961E-BCA28ECFB2D0}" type="pres">
      <dgm:prSet presAssocID="{F34921A2-A0A4-4D75-8C17-C0ACC9804994}" presName="textRect" presStyleLbl="revTx" presStyleIdx="1" presStyleCnt="4">
        <dgm:presLayoutVars>
          <dgm:chMax val="1"/>
          <dgm:chPref val="1"/>
        </dgm:presLayoutVars>
      </dgm:prSet>
      <dgm:spPr/>
    </dgm:pt>
    <dgm:pt modelId="{6722EEAA-C7DC-4B9B-9FC2-EBEBF8E58C36}" type="pres">
      <dgm:prSet presAssocID="{8A0B906A-C1BD-4A7E-A5DF-C27AAA2DC83D}" presName="sibTrans" presStyleCnt="0"/>
      <dgm:spPr/>
    </dgm:pt>
    <dgm:pt modelId="{D29511EA-F4AC-4C2E-B924-C36F0578F375}" type="pres">
      <dgm:prSet presAssocID="{68A311F2-99CF-4CDB-8523-A7367D648080}" presName="compNode" presStyleCnt="0"/>
      <dgm:spPr/>
    </dgm:pt>
    <dgm:pt modelId="{12015119-3557-413A-B7A5-E34DF2803AB0}" type="pres">
      <dgm:prSet presAssocID="{68A311F2-99CF-4CDB-8523-A7367D648080}" presName="iconBgRect" presStyleLbl="bgShp" presStyleIdx="2" presStyleCnt="4"/>
      <dgm:spPr/>
    </dgm:pt>
    <dgm:pt modelId="{DB1FF307-E626-44B7-B02F-4559DE0C2521}" type="pres">
      <dgm:prSet presAssocID="{68A311F2-99CF-4CDB-8523-A7367D6480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CC26C8C6-9981-4D37-9359-B36EC479ED4E}" type="pres">
      <dgm:prSet presAssocID="{68A311F2-99CF-4CDB-8523-A7367D648080}" presName="spaceRect" presStyleCnt="0"/>
      <dgm:spPr/>
    </dgm:pt>
    <dgm:pt modelId="{A8F81AB4-3284-4045-B011-363C02A6864D}" type="pres">
      <dgm:prSet presAssocID="{68A311F2-99CF-4CDB-8523-A7367D648080}" presName="textRect" presStyleLbl="revTx" presStyleIdx="2" presStyleCnt="4">
        <dgm:presLayoutVars>
          <dgm:chMax val="1"/>
          <dgm:chPref val="1"/>
        </dgm:presLayoutVars>
      </dgm:prSet>
      <dgm:spPr/>
    </dgm:pt>
    <dgm:pt modelId="{E51F64A1-EA54-4DE4-8275-A52F386FDD2D}" type="pres">
      <dgm:prSet presAssocID="{AA856EC5-67B7-4A7D-8BF2-8A9FDF259FFB}" presName="sibTrans" presStyleCnt="0"/>
      <dgm:spPr/>
    </dgm:pt>
    <dgm:pt modelId="{AE009AF8-92CE-41B5-8576-587C57191453}" type="pres">
      <dgm:prSet presAssocID="{9A3F1FE7-F500-4DF0-9551-F0C85D508378}" presName="compNode" presStyleCnt="0"/>
      <dgm:spPr/>
    </dgm:pt>
    <dgm:pt modelId="{D06FE659-C00A-40FB-9C81-7254260CFD80}" type="pres">
      <dgm:prSet presAssocID="{9A3F1FE7-F500-4DF0-9551-F0C85D508378}" presName="iconBgRect" presStyleLbl="bgShp" presStyleIdx="3" presStyleCnt="4"/>
      <dgm:spPr/>
    </dgm:pt>
    <dgm:pt modelId="{19A6B565-B89D-4D79-A368-119643F49E01}" type="pres">
      <dgm:prSet presAssocID="{9A3F1FE7-F500-4DF0-9551-F0C85D50837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C1EEB237-2A89-448D-887C-8522AD962DBD}" type="pres">
      <dgm:prSet presAssocID="{9A3F1FE7-F500-4DF0-9551-F0C85D508378}" presName="spaceRect" presStyleCnt="0"/>
      <dgm:spPr/>
    </dgm:pt>
    <dgm:pt modelId="{13B59806-3152-44AB-A567-900ECABA845B}" type="pres">
      <dgm:prSet presAssocID="{9A3F1FE7-F500-4DF0-9551-F0C85D50837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DBB9235-C7A7-48B7-8703-A14FFC6B61F3}" type="presOf" srcId="{68A311F2-99CF-4CDB-8523-A7367D648080}" destId="{A8F81AB4-3284-4045-B011-363C02A6864D}" srcOrd="0" destOrd="0" presId="urn:microsoft.com/office/officeart/2018/5/layout/IconCircleLabelList"/>
    <dgm:cxn modelId="{3FE92137-C580-42F5-A391-7C25E1A6A653}" srcId="{87A4F4B2-FC64-4B7F-842B-ADE3115D2A4B}" destId="{9A3F1FE7-F500-4DF0-9551-F0C85D508378}" srcOrd="3" destOrd="0" parTransId="{1C967C40-099E-44E7-B7EF-69EA76405CA4}" sibTransId="{B3F18AA8-780D-4714-B125-615DF4FFD1C8}"/>
    <dgm:cxn modelId="{B4CFE73F-8BFC-4E56-B65B-36DCD3E10550}" srcId="{87A4F4B2-FC64-4B7F-842B-ADE3115D2A4B}" destId="{68A311F2-99CF-4CDB-8523-A7367D648080}" srcOrd="2" destOrd="0" parTransId="{B3484F5B-8598-4356-AFBD-78B11B08791D}" sibTransId="{AA856EC5-67B7-4A7D-8BF2-8A9FDF259FFB}"/>
    <dgm:cxn modelId="{19677A44-060B-4849-8002-B444E1C4249E}" type="presOf" srcId="{C583A02A-0A4B-4143-9881-39ADAD1977D2}" destId="{87BEAF3E-6D36-4875-9507-B344F643BDE4}" srcOrd="0" destOrd="0" presId="urn:microsoft.com/office/officeart/2018/5/layout/IconCircleLabelList"/>
    <dgm:cxn modelId="{B6389E97-D890-41D5-84B3-0C397D588771}" srcId="{87A4F4B2-FC64-4B7F-842B-ADE3115D2A4B}" destId="{C583A02A-0A4B-4143-9881-39ADAD1977D2}" srcOrd="0" destOrd="0" parTransId="{1404A36E-48C9-4990-A25E-5334A1A4027F}" sibTransId="{8A47168C-3818-454D-BBAC-336420808260}"/>
    <dgm:cxn modelId="{1F5CDCA9-2565-4877-81D0-476A54AC9A18}" type="presOf" srcId="{87A4F4B2-FC64-4B7F-842B-ADE3115D2A4B}" destId="{9FDA2BAB-09F0-4260-93D5-673C7D65437B}" srcOrd="0" destOrd="0" presId="urn:microsoft.com/office/officeart/2018/5/layout/IconCircleLabelList"/>
    <dgm:cxn modelId="{5B2F03AF-26BC-4673-9A06-68C0170F96B6}" type="presOf" srcId="{9A3F1FE7-F500-4DF0-9551-F0C85D508378}" destId="{13B59806-3152-44AB-A567-900ECABA845B}" srcOrd="0" destOrd="0" presId="urn:microsoft.com/office/officeart/2018/5/layout/IconCircleLabelList"/>
    <dgm:cxn modelId="{C31E8DC3-9AE8-498B-8771-8E09864D46E7}" srcId="{87A4F4B2-FC64-4B7F-842B-ADE3115D2A4B}" destId="{F34921A2-A0A4-4D75-8C17-C0ACC9804994}" srcOrd="1" destOrd="0" parTransId="{2D12CE7A-21B2-4774-AFE6-E9617E77D74F}" sibTransId="{8A0B906A-C1BD-4A7E-A5DF-C27AAA2DC83D}"/>
    <dgm:cxn modelId="{4B2E9ADE-C257-434B-817E-331616A0A211}" type="presOf" srcId="{F34921A2-A0A4-4D75-8C17-C0ACC9804994}" destId="{7E54B097-C7E9-4FF1-961E-BCA28ECFB2D0}" srcOrd="0" destOrd="0" presId="urn:microsoft.com/office/officeart/2018/5/layout/IconCircleLabelList"/>
    <dgm:cxn modelId="{E06CFF89-E56C-4F2C-867B-577A30D06576}" type="presParOf" srcId="{9FDA2BAB-09F0-4260-93D5-673C7D65437B}" destId="{92964ED5-462C-47E2-BB37-5B61CBFEE202}" srcOrd="0" destOrd="0" presId="urn:microsoft.com/office/officeart/2018/5/layout/IconCircleLabelList"/>
    <dgm:cxn modelId="{511982B2-9BD7-4765-9DAC-337FA0A360A6}" type="presParOf" srcId="{92964ED5-462C-47E2-BB37-5B61CBFEE202}" destId="{717D539F-5B3F-4994-8230-DC810C59EF5A}" srcOrd="0" destOrd="0" presId="urn:microsoft.com/office/officeart/2018/5/layout/IconCircleLabelList"/>
    <dgm:cxn modelId="{8D238790-3BFC-4BED-B63A-68EE0E1B3DC2}" type="presParOf" srcId="{92964ED5-462C-47E2-BB37-5B61CBFEE202}" destId="{B243D857-8A47-4597-BAAA-23CA98D80684}" srcOrd="1" destOrd="0" presId="urn:microsoft.com/office/officeart/2018/5/layout/IconCircleLabelList"/>
    <dgm:cxn modelId="{8E7E8E44-BC2E-491C-93E7-39E9F2DDB373}" type="presParOf" srcId="{92964ED5-462C-47E2-BB37-5B61CBFEE202}" destId="{876EAF8E-0B81-47F3-81E1-88AC2C1A088A}" srcOrd="2" destOrd="0" presId="urn:microsoft.com/office/officeart/2018/5/layout/IconCircleLabelList"/>
    <dgm:cxn modelId="{1743D3F7-DD9E-4244-A573-E50A6CFD53F4}" type="presParOf" srcId="{92964ED5-462C-47E2-BB37-5B61CBFEE202}" destId="{87BEAF3E-6D36-4875-9507-B344F643BDE4}" srcOrd="3" destOrd="0" presId="urn:microsoft.com/office/officeart/2018/5/layout/IconCircleLabelList"/>
    <dgm:cxn modelId="{BB7C7CE8-F520-4530-9D44-4F5683ED4DDB}" type="presParOf" srcId="{9FDA2BAB-09F0-4260-93D5-673C7D65437B}" destId="{E82CD2DB-A8E3-41D3-92B8-68AE0AD19BB3}" srcOrd="1" destOrd="0" presId="urn:microsoft.com/office/officeart/2018/5/layout/IconCircleLabelList"/>
    <dgm:cxn modelId="{E0F7295C-BC9A-46A4-B7DC-C27FB44A8EB4}" type="presParOf" srcId="{9FDA2BAB-09F0-4260-93D5-673C7D65437B}" destId="{9C21F269-6241-4503-ABBD-B9CE44858F02}" srcOrd="2" destOrd="0" presId="urn:microsoft.com/office/officeart/2018/5/layout/IconCircleLabelList"/>
    <dgm:cxn modelId="{8B22A234-0F74-42CD-A8A3-2680DE0491BA}" type="presParOf" srcId="{9C21F269-6241-4503-ABBD-B9CE44858F02}" destId="{38D907FA-BC15-482B-86CD-AEE74132DCD7}" srcOrd="0" destOrd="0" presId="urn:microsoft.com/office/officeart/2018/5/layout/IconCircleLabelList"/>
    <dgm:cxn modelId="{49DE3775-416F-404D-9134-04976C02B9BE}" type="presParOf" srcId="{9C21F269-6241-4503-ABBD-B9CE44858F02}" destId="{D28EE71B-7D2A-4081-984F-3080FB719E72}" srcOrd="1" destOrd="0" presId="urn:microsoft.com/office/officeart/2018/5/layout/IconCircleLabelList"/>
    <dgm:cxn modelId="{2E72E95A-E8E4-4514-AFE1-7A02C32456B9}" type="presParOf" srcId="{9C21F269-6241-4503-ABBD-B9CE44858F02}" destId="{0FC98F8F-5794-4E90-967E-17B5D289E428}" srcOrd="2" destOrd="0" presId="urn:microsoft.com/office/officeart/2018/5/layout/IconCircleLabelList"/>
    <dgm:cxn modelId="{7F3DE214-EB46-4155-BBF1-74F4A209C9FD}" type="presParOf" srcId="{9C21F269-6241-4503-ABBD-B9CE44858F02}" destId="{7E54B097-C7E9-4FF1-961E-BCA28ECFB2D0}" srcOrd="3" destOrd="0" presId="urn:microsoft.com/office/officeart/2018/5/layout/IconCircleLabelList"/>
    <dgm:cxn modelId="{447A5A50-4CE7-4AC1-A087-41B5C01F6EF3}" type="presParOf" srcId="{9FDA2BAB-09F0-4260-93D5-673C7D65437B}" destId="{6722EEAA-C7DC-4B9B-9FC2-EBEBF8E58C36}" srcOrd="3" destOrd="0" presId="urn:microsoft.com/office/officeart/2018/5/layout/IconCircleLabelList"/>
    <dgm:cxn modelId="{5C0BD7EE-821B-45FD-A20D-659D3801172C}" type="presParOf" srcId="{9FDA2BAB-09F0-4260-93D5-673C7D65437B}" destId="{D29511EA-F4AC-4C2E-B924-C36F0578F375}" srcOrd="4" destOrd="0" presId="urn:microsoft.com/office/officeart/2018/5/layout/IconCircleLabelList"/>
    <dgm:cxn modelId="{5F409A0E-620A-4589-8410-72D8E953E142}" type="presParOf" srcId="{D29511EA-F4AC-4C2E-B924-C36F0578F375}" destId="{12015119-3557-413A-B7A5-E34DF2803AB0}" srcOrd="0" destOrd="0" presId="urn:microsoft.com/office/officeart/2018/5/layout/IconCircleLabelList"/>
    <dgm:cxn modelId="{8A93C520-6F5A-4B94-AFAA-F3408318FBDC}" type="presParOf" srcId="{D29511EA-F4AC-4C2E-B924-C36F0578F375}" destId="{DB1FF307-E626-44B7-B02F-4559DE0C2521}" srcOrd="1" destOrd="0" presId="urn:microsoft.com/office/officeart/2018/5/layout/IconCircleLabelList"/>
    <dgm:cxn modelId="{898006D9-0F4D-4BC3-B98A-5B5F8CCD6FA1}" type="presParOf" srcId="{D29511EA-F4AC-4C2E-B924-C36F0578F375}" destId="{CC26C8C6-9981-4D37-9359-B36EC479ED4E}" srcOrd="2" destOrd="0" presId="urn:microsoft.com/office/officeart/2018/5/layout/IconCircleLabelList"/>
    <dgm:cxn modelId="{0E1F5539-CE4F-466E-8AD4-E768A75DD5F4}" type="presParOf" srcId="{D29511EA-F4AC-4C2E-B924-C36F0578F375}" destId="{A8F81AB4-3284-4045-B011-363C02A6864D}" srcOrd="3" destOrd="0" presId="urn:microsoft.com/office/officeart/2018/5/layout/IconCircleLabelList"/>
    <dgm:cxn modelId="{2874BF39-B980-48AE-AB47-676B08E8CA5F}" type="presParOf" srcId="{9FDA2BAB-09F0-4260-93D5-673C7D65437B}" destId="{E51F64A1-EA54-4DE4-8275-A52F386FDD2D}" srcOrd="5" destOrd="0" presId="urn:microsoft.com/office/officeart/2018/5/layout/IconCircleLabelList"/>
    <dgm:cxn modelId="{881AAAAC-2BCF-4D6D-9878-4358E17D1F08}" type="presParOf" srcId="{9FDA2BAB-09F0-4260-93D5-673C7D65437B}" destId="{AE009AF8-92CE-41B5-8576-587C57191453}" srcOrd="6" destOrd="0" presId="urn:microsoft.com/office/officeart/2018/5/layout/IconCircleLabelList"/>
    <dgm:cxn modelId="{447A1B3A-FAAE-48ED-84B0-318BE037307A}" type="presParOf" srcId="{AE009AF8-92CE-41B5-8576-587C57191453}" destId="{D06FE659-C00A-40FB-9C81-7254260CFD80}" srcOrd="0" destOrd="0" presId="urn:microsoft.com/office/officeart/2018/5/layout/IconCircleLabelList"/>
    <dgm:cxn modelId="{EB3CFDE4-356B-4710-862D-CF63FA347AAF}" type="presParOf" srcId="{AE009AF8-92CE-41B5-8576-587C57191453}" destId="{19A6B565-B89D-4D79-A368-119643F49E01}" srcOrd="1" destOrd="0" presId="urn:microsoft.com/office/officeart/2018/5/layout/IconCircleLabelList"/>
    <dgm:cxn modelId="{6EBC52E4-560E-44A7-AA1B-78ED06BC47D7}" type="presParOf" srcId="{AE009AF8-92CE-41B5-8576-587C57191453}" destId="{C1EEB237-2A89-448D-887C-8522AD962DBD}" srcOrd="2" destOrd="0" presId="urn:microsoft.com/office/officeart/2018/5/layout/IconCircleLabelList"/>
    <dgm:cxn modelId="{5EBAA8CD-6474-4261-A8BD-F9CF98926053}" type="presParOf" srcId="{AE009AF8-92CE-41B5-8576-587C57191453}" destId="{13B59806-3152-44AB-A567-900ECABA84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F66A6-BD3F-4ED6-AE39-EBA4B20210A8}">
      <dsp:nvSpPr>
        <dsp:cNvPr id="0" name=""/>
        <dsp:cNvSpPr/>
      </dsp:nvSpPr>
      <dsp:spPr>
        <a:xfrm>
          <a:off x="2369600" y="817458"/>
          <a:ext cx="5133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37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2689" y="860459"/>
        <a:ext cx="27198" cy="5439"/>
      </dsp:txXfrm>
    </dsp:sp>
    <dsp:sp modelId="{9BDFFA6E-A151-4474-9A58-3C44D3A4F560}">
      <dsp:nvSpPr>
        <dsp:cNvPr id="0" name=""/>
        <dsp:cNvSpPr/>
      </dsp:nvSpPr>
      <dsp:spPr>
        <a:xfrm>
          <a:off x="6282" y="153643"/>
          <a:ext cx="2365117" cy="14190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93" tIns="121650" rIns="115893" bIns="1216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 panose="020B0502040204020203" pitchFamily="34" charset="0"/>
              <a:cs typeface="Segoe UI" panose="020B0502040204020203" pitchFamily="34" charset="0"/>
            </a:rPr>
            <a:t>User-friendly interface for image upload and interaction.</a:t>
          </a:r>
        </a:p>
      </dsp:txBody>
      <dsp:txXfrm>
        <a:off x="6282" y="153643"/>
        <a:ext cx="2365117" cy="1419070"/>
      </dsp:txXfrm>
    </dsp:sp>
    <dsp:sp modelId="{6D7B8139-6912-4126-A4C4-C544E7CB6348}">
      <dsp:nvSpPr>
        <dsp:cNvPr id="0" name=""/>
        <dsp:cNvSpPr/>
      </dsp:nvSpPr>
      <dsp:spPr>
        <a:xfrm>
          <a:off x="5278694" y="817458"/>
          <a:ext cx="5133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376" y="45720"/>
              </a:lnTo>
            </a:path>
          </a:pathLst>
        </a:custGeom>
        <a:noFill/>
        <a:ln w="9525" cap="flat" cmpd="sng" algn="ctr">
          <a:solidFill>
            <a:schemeClr val="accent2">
              <a:hueOff val="3000017"/>
              <a:satOff val="3846"/>
              <a:lumOff val="1029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1783" y="860459"/>
        <a:ext cx="27198" cy="5439"/>
      </dsp:txXfrm>
    </dsp:sp>
    <dsp:sp modelId="{B17D4952-73AC-4775-854D-7088C0AC68E2}">
      <dsp:nvSpPr>
        <dsp:cNvPr id="0" name=""/>
        <dsp:cNvSpPr/>
      </dsp:nvSpPr>
      <dsp:spPr>
        <a:xfrm>
          <a:off x="2915376" y="153643"/>
          <a:ext cx="2365117" cy="1419070"/>
        </a:xfrm>
        <a:prstGeom prst="rect">
          <a:avLst/>
        </a:prstGeom>
        <a:solidFill>
          <a:schemeClr val="accent2">
            <a:hueOff val="2400014"/>
            <a:satOff val="3077"/>
            <a:lumOff val="8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93" tIns="121650" rIns="115893" bIns="1216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 panose="020B0502040204020203" pitchFamily="34" charset="0"/>
              <a:cs typeface="Segoe UI" panose="020B0502040204020203" pitchFamily="34" charset="0"/>
            </a:rPr>
            <a:t>Image parameter generation based on uploaded image characteristics.</a:t>
          </a:r>
        </a:p>
      </dsp:txBody>
      <dsp:txXfrm>
        <a:off x="2915376" y="153643"/>
        <a:ext cx="2365117" cy="1419070"/>
      </dsp:txXfrm>
    </dsp:sp>
    <dsp:sp modelId="{24A5BB26-F8D2-4A21-8D7A-764736B2BD72}">
      <dsp:nvSpPr>
        <dsp:cNvPr id="0" name=""/>
        <dsp:cNvSpPr/>
      </dsp:nvSpPr>
      <dsp:spPr>
        <a:xfrm>
          <a:off x="1188841" y="1570914"/>
          <a:ext cx="5818187" cy="513376"/>
        </a:xfrm>
        <a:custGeom>
          <a:avLst/>
          <a:gdLst/>
          <a:ahLst/>
          <a:cxnLst/>
          <a:rect l="0" t="0" r="0" b="0"/>
          <a:pathLst>
            <a:path>
              <a:moveTo>
                <a:pt x="5818187" y="0"/>
              </a:moveTo>
              <a:lnTo>
                <a:pt x="5818187" y="273788"/>
              </a:lnTo>
              <a:lnTo>
                <a:pt x="0" y="273788"/>
              </a:lnTo>
              <a:lnTo>
                <a:pt x="0" y="513376"/>
              </a:lnTo>
            </a:path>
          </a:pathLst>
        </a:custGeom>
        <a:noFill/>
        <a:ln w="9525" cap="flat" cmpd="sng" algn="ctr">
          <a:solidFill>
            <a:schemeClr val="accent2">
              <a:hueOff val="6000035"/>
              <a:satOff val="7693"/>
              <a:lumOff val="2058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51846" y="1824882"/>
        <a:ext cx="292178" cy="5439"/>
      </dsp:txXfrm>
    </dsp:sp>
    <dsp:sp modelId="{48AA5908-B59C-451D-A94E-7B6D29ABDBFE}">
      <dsp:nvSpPr>
        <dsp:cNvPr id="0" name=""/>
        <dsp:cNvSpPr/>
      </dsp:nvSpPr>
      <dsp:spPr>
        <a:xfrm>
          <a:off x="5824470" y="153643"/>
          <a:ext cx="2365117" cy="1419070"/>
        </a:xfrm>
        <a:prstGeom prst="rect">
          <a:avLst/>
        </a:prstGeom>
        <a:solidFill>
          <a:schemeClr val="accent2">
            <a:hueOff val="4800028"/>
            <a:satOff val="6154"/>
            <a:lumOff val="1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93" tIns="121650" rIns="115893" bIns="1216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 panose="020B0502040204020203" pitchFamily="34" charset="0"/>
              <a:cs typeface="Segoe UI" panose="020B0502040204020203" pitchFamily="34" charset="0"/>
            </a:rPr>
            <a:t>The use of genetic algorithms to create diverse image variations.</a:t>
          </a:r>
        </a:p>
      </dsp:txBody>
      <dsp:txXfrm>
        <a:off x="5824470" y="153643"/>
        <a:ext cx="2365117" cy="1419070"/>
      </dsp:txXfrm>
    </dsp:sp>
    <dsp:sp modelId="{09218517-D8BD-43F3-9583-459CFED37854}">
      <dsp:nvSpPr>
        <dsp:cNvPr id="0" name=""/>
        <dsp:cNvSpPr/>
      </dsp:nvSpPr>
      <dsp:spPr>
        <a:xfrm>
          <a:off x="2369600" y="2780506"/>
          <a:ext cx="5133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376" y="45720"/>
              </a:lnTo>
            </a:path>
          </a:pathLst>
        </a:custGeom>
        <a:noFill/>
        <a:ln w="9525" cap="flat" cmpd="sng" algn="ctr">
          <a:solidFill>
            <a:schemeClr val="accent2">
              <a:hueOff val="9000052"/>
              <a:satOff val="11539"/>
              <a:lumOff val="3088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12689" y="2823506"/>
        <a:ext cx="27198" cy="5439"/>
      </dsp:txXfrm>
    </dsp:sp>
    <dsp:sp modelId="{C57255DD-091A-48BC-AD92-5C771A939B69}">
      <dsp:nvSpPr>
        <dsp:cNvPr id="0" name=""/>
        <dsp:cNvSpPr/>
      </dsp:nvSpPr>
      <dsp:spPr>
        <a:xfrm>
          <a:off x="6282" y="2116690"/>
          <a:ext cx="2365117" cy="1419070"/>
        </a:xfrm>
        <a:prstGeom prst="rect">
          <a:avLst/>
        </a:prstGeom>
        <a:solidFill>
          <a:schemeClr val="accent2">
            <a:hueOff val="7200042"/>
            <a:satOff val="9231"/>
            <a:lumOff val="2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93" tIns="121650" rIns="115893" bIns="1216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 panose="020B0502040204020203" pitchFamily="34" charset="0"/>
              <a:cs typeface="Segoe UI" panose="020B0502040204020203" pitchFamily="34" charset="0"/>
            </a:rPr>
            <a:t>Artistic changes applied to images</a:t>
          </a:r>
        </a:p>
      </dsp:txBody>
      <dsp:txXfrm>
        <a:off x="6282" y="2116690"/>
        <a:ext cx="2365117" cy="1419070"/>
      </dsp:txXfrm>
    </dsp:sp>
    <dsp:sp modelId="{2016FF7E-93A3-44A8-89CF-51AD3696E236}">
      <dsp:nvSpPr>
        <dsp:cNvPr id="0" name=""/>
        <dsp:cNvSpPr/>
      </dsp:nvSpPr>
      <dsp:spPr>
        <a:xfrm>
          <a:off x="5278694" y="2780506"/>
          <a:ext cx="5133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376" y="45720"/>
              </a:lnTo>
            </a:path>
          </a:pathLst>
        </a:custGeom>
        <a:noFill/>
        <a:ln w="9525" cap="flat" cmpd="sng" algn="ctr">
          <a:solidFill>
            <a:schemeClr val="accent2">
              <a:hueOff val="12000070"/>
              <a:satOff val="15385"/>
              <a:lumOff val="4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21783" y="2823506"/>
        <a:ext cx="27198" cy="5439"/>
      </dsp:txXfrm>
    </dsp:sp>
    <dsp:sp modelId="{2780DDD1-035F-4327-8F79-1A3EF69CC29D}">
      <dsp:nvSpPr>
        <dsp:cNvPr id="0" name=""/>
        <dsp:cNvSpPr/>
      </dsp:nvSpPr>
      <dsp:spPr>
        <a:xfrm>
          <a:off x="2915376" y="2116690"/>
          <a:ext cx="2365117" cy="1419070"/>
        </a:xfrm>
        <a:prstGeom prst="rect">
          <a:avLst/>
        </a:prstGeom>
        <a:solidFill>
          <a:schemeClr val="accent2">
            <a:hueOff val="9600056"/>
            <a:satOff val="12308"/>
            <a:lumOff val="3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93" tIns="121650" rIns="115893" bIns="1216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 panose="020B0502040204020203" pitchFamily="34" charset="0"/>
              <a:cs typeface="Segoe UI" panose="020B0502040204020203" pitchFamily="34" charset="0"/>
            </a:rPr>
            <a:t>User's choice drives the selection of the final image or regeneration</a:t>
          </a:r>
        </a:p>
      </dsp:txBody>
      <dsp:txXfrm>
        <a:off x="2915376" y="2116690"/>
        <a:ext cx="2365117" cy="1419070"/>
      </dsp:txXfrm>
    </dsp:sp>
    <dsp:sp modelId="{800FA132-F105-498C-9B79-CB4037111FCD}">
      <dsp:nvSpPr>
        <dsp:cNvPr id="0" name=""/>
        <dsp:cNvSpPr/>
      </dsp:nvSpPr>
      <dsp:spPr>
        <a:xfrm>
          <a:off x="5824470" y="2116690"/>
          <a:ext cx="2365117" cy="1419070"/>
        </a:xfrm>
        <a:prstGeom prst="rect">
          <a:avLst/>
        </a:prstGeom>
        <a:solidFill>
          <a:schemeClr val="accent2">
            <a:hueOff val="12000070"/>
            <a:satOff val="15385"/>
            <a:lumOff val="411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893" tIns="121650" rIns="115893" bIns="12165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Segoe UI" panose="020B0502040204020203" pitchFamily="34" charset="0"/>
              <a:cs typeface="Segoe UI" panose="020B0502040204020203" pitchFamily="34" charset="0"/>
            </a:rPr>
            <a:t>Final images, either regenerated or original, are made accessible to the user.</a:t>
          </a:r>
        </a:p>
      </dsp:txBody>
      <dsp:txXfrm>
        <a:off x="5824470" y="2116690"/>
        <a:ext cx="2365117" cy="1419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D539F-5B3F-4994-8230-DC810C59EF5A}">
      <dsp:nvSpPr>
        <dsp:cNvPr id="0" name=""/>
        <dsp:cNvSpPr/>
      </dsp:nvSpPr>
      <dsp:spPr>
        <a:xfrm>
          <a:off x="341781" y="929242"/>
          <a:ext cx="1062615" cy="10626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3D857-8A47-4597-BAAA-23CA98D80684}">
      <dsp:nvSpPr>
        <dsp:cNvPr id="0" name=""/>
        <dsp:cNvSpPr/>
      </dsp:nvSpPr>
      <dsp:spPr>
        <a:xfrm>
          <a:off x="568240" y="1155701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EAF3E-6D36-4875-9507-B344F643BDE4}">
      <dsp:nvSpPr>
        <dsp:cNvPr id="0" name=""/>
        <dsp:cNvSpPr/>
      </dsp:nvSpPr>
      <dsp:spPr>
        <a:xfrm>
          <a:off x="2092" y="232283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latin typeface="Segoe UI"/>
              <a:cs typeface="Segoe UI"/>
            </a:rPr>
            <a:t>Experimentation and Parameter Control</a:t>
          </a:r>
          <a:endParaRPr lang="en-US" sz="1100" b="0" kern="1200">
            <a:latin typeface="Segoe UI"/>
            <a:cs typeface="Segoe UI"/>
          </a:endParaRPr>
        </a:p>
      </dsp:txBody>
      <dsp:txXfrm>
        <a:off x="2092" y="2322836"/>
        <a:ext cx="1741992" cy="696796"/>
      </dsp:txXfrm>
    </dsp:sp>
    <dsp:sp modelId="{38D907FA-BC15-482B-86CD-AEE74132DCD7}">
      <dsp:nvSpPr>
        <dsp:cNvPr id="0" name=""/>
        <dsp:cNvSpPr/>
      </dsp:nvSpPr>
      <dsp:spPr>
        <a:xfrm>
          <a:off x="2388621" y="929242"/>
          <a:ext cx="1062615" cy="10626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EE71B-7D2A-4081-984F-3080FB719E72}">
      <dsp:nvSpPr>
        <dsp:cNvPr id="0" name=""/>
        <dsp:cNvSpPr/>
      </dsp:nvSpPr>
      <dsp:spPr>
        <a:xfrm>
          <a:off x="2615080" y="1155701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4B097-C7E9-4FF1-961E-BCA28ECFB2D0}">
      <dsp:nvSpPr>
        <dsp:cNvPr id="0" name=""/>
        <dsp:cNvSpPr/>
      </dsp:nvSpPr>
      <dsp:spPr>
        <a:xfrm>
          <a:off x="2048933" y="232283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latin typeface="Segoe UI"/>
              <a:cs typeface="Segoe UI"/>
            </a:rPr>
            <a:t>Art and Science Synergy</a:t>
          </a:r>
          <a:endParaRPr lang="en-US" sz="1100" b="0" kern="1200">
            <a:latin typeface="Segoe UI"/>
            <a:cs typeface="Segoe UI"/>
          </a:endParaRPr>
        </a:p>
      </dsp:txBody>
      <dsp:txXfrm>
        <a:off x="2048933" y="2322836"/>
        <a:ext cx="1741992" cy="696796"/>
      </dsp:txXfrm>
    </dsp:sp>
    <dsp:sp modelId="{12015119-3557-413A-B7A5-E34DF2803AB0}">
      <dsp:nvSpPr>
        <dsp:cNvPr id="0" name=""/>
        <dsp:cNvSpPr/>
      </dsp:nvSpPr>
      <dsp:spPr>
        <a:xfrm>
          <a:off x="4435462" y="929242"/>
          <a:ext cx="1062615" cy="10626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FF307-E626-44B7-B02F-4559DE0C2521}">
      <dsp:nvSpPr>
        <dsp:cNvPr id="0" name=""/>
        <dsp:cNvSpPr/>
      </dsp:nvSpPr>
      <dsp:spPr>
        <a:xfrm>
          <a:off x="4661921" y="1155701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81AB4-3284-4045-B011-363C02A6864D}">
      <dsp:nvSpPr>
        <dsp:cNvPr id="0" name=""/>
        <dsp:cNvSpPr/>
      </dsp:nvSpPr>
      <dsp:spPr>
        <a:xfrm>
          <a:off x="4095774" y="232283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latin typeface="Segoe UI"/>
              <a:cs typeface="Segoe UI"/>
            </a:rPr>
            <a:t>Crossover and Mutation Techniques </a:t>
          </a:r>
          <a:endParaRPr lang="en-US" sz="1100" b="0" kern="1200">
            <a:latin typeface="Segoe UI"/>
            <a:cs typeface="Segoe UI"/>
          </a:endParaRPr>
        </a:p>
      </dsp:txBody>
      <dsp:txXfrm>
        <a:off x="4095774" y="2322836"/>
        <a:ext cx="1741992" cy="696796"/>
      </dsp:txXfrm>
    </dsp:sp>
    <dsp:sp modelId="{D06FE659-C00A-40FB-9C81-7254260CFD80}">
      <dsp:nvSpPr>
        <dsp:cNvPr id="0" name=""/>
        <dsp:cNvSpPr/>
      </dsp:nvSpPr>
      <dsp:spPr>
        <a:xfrm>
          <a:off x="6482303" y="929242"/>
          <a:ext cx="1062615" cy="10626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6B565-B89D-4D79-A368-119643F49E01}">
      <dsp:nvSpPr>
        <dsp:cNvPr id="0" name=""/>
        <dsp:cNvSpPr/>
      </dsp:nvSpPr>
      <dsp:spPr>
        <a:xfrm>
          <a:off x="6708762" y="1155701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59806-3152-44AB-A567-900ECABA845B}">
      <dsp:nvSpPr>
        <dsp:cNvPr id="0" name=""/>
        <dsp:cNvSpPr/>
      </dsp:nvSpPr>
      <dsp:spPr>
        <a:xfrm>
          <a:off x="6142615" y="2322836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>
              <a:latin typeface="Segoe UI" panose="020B0502040204020203" pitchFamily="34" charset="0"/>
              <a:cs typeface="Segoe UI" panose="020B0502040204020203" pitchFamily="34" charset="0"/>
            </a:rPr>
            <a:t>Multifaceted Fitness Functions</a:t>
          </a:r>
          <a:endParaRPr lang="en-US" sz="1100" b="0" kern="120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6142615" y="2322836"/>
        <a:ext cx="1741992" cy="696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7A02E1-E033-4010-8860-E540044EC41B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Dr. Varsha Patil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2671F-6BE5-485E-A5F3-26A4304AB2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234267" y="3488267"/>
            <a:ext cx="1659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err="1"/>
              <a:t>Dr.</a:t>
            </a:r>
            <a:r>
              <a:rPr lang="en-IN"/>
              <a:t> Varsha </a:t>
            </a:r>
            <a:r>
              <a:rPr lang="en-IN" err="1"/>
              <a:t>Patil</a:t>
            </a:r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Dr. Varsha </a:t>
            </a:r>
            <a:r>
              <a:rPr lang="en-US" err="1"/>
              <a:t>Patil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4D84-62E3-46BF-894F-FBDE206CEB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pic>
        <p:nvPicPr>
          <p:cNvPr id="5" name="Picture 4" descr="A picture containing food&#10;&#10;Description automatically generated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2842" y="6088378"/>
            <a:ext cx="1319592" cy="6539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085328" y="6496101"/>
            <a:ext cx="17754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IN" sz="1400" err="1">
                <a:solidFill>
                  <a:schemeClr val="bg1">
                    <a:lumMod val="50000"/>
                  </a:schemeClr>
                </a:solidFill>
              </a:rPr>
              <a:t>Department of AIML</a:t>
            </a:r>
            <a:endParaRPr lang="en-GB" altLang="en-I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B3A9F-7E02-4765-999D-050A72E71E9C}" type="datetimeFigureOut">
              <a:rPr lang="en-IN" smtClean="0"/>
              <a:t>23-10-2023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E92DE-BE06-4290-BFCC-0E7C2E964FAB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659511" y="695325"/>
            <a:ext cx="4738878" cy="19259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lvl="0" algn="l">
              <a:lnSpc>
                <a:spcPct val="90000"/>
              </a:lnSpc>
              <a:spcBef>
                <a:spcPct val="0"/>
              </a:spcBef>
            </a:pPr>
            <a:r>
              <a:rPr lang="en-US" altLang="en-IN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Abstract Art Evolution Using Genetic Algorithm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6805073" y="4640348"/>
            <a:ext cx="2495871" cy="1227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GB" sz="944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  <a:sym typeface="Arial" panose="020B0604020202020204"/>
              </a:rPr>
              <a:t>Aniket Patil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GB" sz="944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  <a:sym typeface="Arial" panose="020B0604020202020204"/>
              </a:rPr>
              <a:t>Keegan Dsouza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GB" sz="944"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Atharv Chaudhary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GB" sz="944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  <a:sym typeface="Arial" panose="020B0604020202020204"/>
              </a:rPr>
              <a:t>Aryan Samant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711918" y="6472459"/>
            <a:ext cx="327789" cy="313451"/>
          </a:xfrm>
        </p:spPr>
        <p:txBody>
          <a:bodyPr/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GB" sz="59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pPr>
                <a:spcAft>
                  <a:spcPts val="600"/>
                </a:spcAft>
              </a:pPr>
              <a:t>1</a:t>
            </a:fld>
            <a:endParaRPr lang="en-GB"/>
          </a:p>
        </p:txBody>
      </p:sp>
      <p:sp>
        <p:nvSpPr>
          <p:cNvPr id="2" name="Text Box 1"/>
          <p:cNvSpPr txBox="1"/>
          <p:nvPr/>
        </p:nvSpPr>
        <p:spPr>
          <a:xfrm>
            <a:off x="6703811" y="5991018"/>
            <a:ext cx="2335896" cy="2616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sz="1100" b="1" i="0" u="none" strike="noStrike" cap="none">
                <a:solidFill>
                  <a:srgbClr val="000000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+mn-ea"/>
              </a:rPr>
              <a:t>Mini Project Guide: </a:t>
            </a:r>
            <a:r>
              <a:rPr lang="en-GB" sz="1100" i="1" strike="noStrike" cap="none">
                <a:solidFill>
                  <a:srgbClr val="000000"/>
                </a:solidFill>
                <a:latin typeface="Calibri" panose="020F0502020204030204" charset="0"/>
                <a:ea typeface="Arial" panose="020B0604020202020204"/>
                <a:cs typeface="Calibri" panose="020F0502020204030204" charset="0"/>
                <a:sym typeface="+mn-ea"/>
              </a:rPr>
              <a:t>Archana Arudkar</a:t>
            </a:r>
            <a:endParaRPr lang="en-GB" sz="1100" i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A0B70-ED18-867A-3C6C-6B306E99946C}"/>
              </a:ext>
            </a:extLst>
          </p:cNvPr>
          <p:cNvSpPr txBox="1"/>
          <p:nvPr/>
        </p:nvSpPr>
        <p:spPr>
          <a:xfrm>
            <a:off x="6371389" y="4363560"/>
            <a:ext cx="211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Team Members</a:t>
            </a:r>
            <a:endParaRPr lang="en-IN" b="1"/>
          </a:p>
        </p:txBody>
      </p:sp>
      <p:pic>
        <p:nvPicPr>
          <p:cNvPr id="1026" name="Picture 2" descr="SIES | GST">
            <a:extLst>
              <a:ext uri="{FF2B5EF4-FFF2-40B4-BE49-F238E27FC236}">
                <a16:creationId xmlns:a16="http://schemas.microsoft.com/office/drawing/2014/main" id="{695C94E5-7544-BD9A-9BD2-178CF8AB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6" y="6048214"/>
            <a:ext cx="1437377" cy="70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C94E3-E30F-F4D3-9B36-06194B50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6" y="45001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Segoe UI"/>
              </a:rPr>
              <a:t>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987BE-D16C-C194-BF9B-B41A00A4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62F4D84-62E3-46BF-894F-FBDE206CEBEC}" type="slidenum">
              <a:rPr lang="en-US" sz="7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08" name="Content Placeholder 223">
            <a:extLst>
              <a:ext uri="{FF2B5EF4-FFF2-40B4-BE49-F238E27FC236}">
                <a16:creationId xmlns:a16="http://schemas.microsoft.com/office/drawing/2014/main" id="{C8BFE19A-AE73-85B2-494A-D7F57AB5A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219273"/>
              </p:ext>
            </p:extLst>
          </p:nvPr>
        </p:nvGraphicFramePr>
        <p:xfrm>
          <a:off x="729801" y="1833600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5463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95030" y="2767106"/>
            <a:ext cx="2160621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IN" sz="35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+mn-ea"/>
              </a:rPr>
              <a:t>Table of Contents</a:t>
            </a:r>
            <a:endParaRPr lang="en-US" sz="35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78239" y="6455664"/>
            <a:ext cx="3360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-US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A2F613-C9B4-759E-84A9-56E70015E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548549"/>
              </p:ext>
            </p:extLst>
          </p:nvPr>
        </p:nvGraphicFramePr>
        <p:xfrm>
          <a:off x="3376821" y="1824237"/>
          <a:ext cx="5419312" cy="3361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379">
                  <a:extLst>
                    <a:ext uri="{9D8B030D-6E8A-4147-A177-3AD203B41FA5}">
                      <a16:colId xmlns:a16="http://schemas.microsoft.com/office/drawing/2014/main" val="3214585867"/>
                    </a:ext>
                  </a:extLst>
                </a:gridCol>
                <a:gridCol w="4226945">
                  <a:extLst>
                    <a:ext uri="{9D8B030D-6E8A-4147-A177-3AD203B41FA5}">
                      <a16:colId xmlns:a16="http://schemas.microsoft.com/office/drawing/2014/main" val="1972145513"/>
                    </a:ext>
                  </a:extLst>
                </a:gridCol>
                <a:gridCol w="682988">
                  <a:extLst>
                    <a:ext uri="{9D8B030D-6E8A-4147-A177-3AD203B41FA5}">
                      <a16:colId xmlns:a16="http://schemas.microsoft.com/office/drawing/2014/main" val="262857429"/>
                    </a:ext>
                  </a:extLst>
                </a:gridCol>
              </a:tblGrid>
              <a:tr h="5604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700" b="0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Sr No.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Contents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i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Page No.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04689"/>
                  </a:ext>
                </a:extLst>
              </a:tr>
              <a:tr h="3386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Introduction</a:t>
                      </a:r>
                      <a:endParaRPr lang="en-US" sz="12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491590"/>
                  </a:ext>
                </a:extLst>
              </a:tr>
              <a:tr h="3386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Problem statement</a:t>
                      </a:r>
                      <a:endParaRPr lang="en-US" sz="12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33746"/>
                  </a:ext>
                </a:extLst>
              </a:tr>
              <a:tr h="408267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Objective and Scope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150277"/>
                  </a:ext>
                </a:extLst>
              </a:tr>
              <a:tr h="408267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User Interface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280173"/>
                  </a:ext>
                </a:extLst>
              </a:tr>
              <a:tr h="3386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Technologies Used</a:t>
                      </a:r>
                    </a:p>
                    <a:p>
                      <a:pPr lvl="0">
                        <a:buNone/>
                      </a:pPr>
                      <a:endParaRPr lang="en-US" sz="12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066241"/>
                  </a:ext>
                </a:extLst>
              </a:tr>
              <a:tr h="408267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Idea and Innovation (with Flowchart and Block Diagram)</a:t>
                      </a:r>
                      <a:endParaRPr lang="en-US" sz="1200" b="0" i="0" u="none" strike="noStrike" noProof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827499"/>
                  </a:ext>
                </a:extLst>
              </a:tr>
              <a:tr h="408267"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GB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Conclusion</a:t>
                      </a: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83591" marR="83591" marT="41796" marB="41796">
                    <a:lnL w="12700">
                      <a:noFill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10646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34407" y="921100"/>
            <a:ext cx="3992787" cy="6561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rPr>
              <a:t>Introduction</a:t>
            </a:r>
            <a:endParaRPr lang="en-US" sz="3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2297" y="1577219"/>
            <a:ext cx="3986392" cy="4394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user-friendly system utilizing genetic algorithms to transform input images into diverse, compact, and visually striking abstract art. 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sleek User Interface powered by React, our aim is accessibility for users of all backgrounds.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Noteworthy features include diversity and entropy-based fitness functions.</a:t>
            </a:r>
          </a:p>
          <a:p>
            <a:pPr marL="3429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Painterly filters play a pivotal role in refining and enhancing the aesthetic qualities of images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Web Design">
            <a:extLst>
              <a:ext uri="{FF2B5EF4-FFF2-40B4-BE49-F238E27FC236}">
                <a16:creationId xmlns:a16="http://schemas.microsoft.com/office/drawing/2014/main" id="{050D87B8-ECE8-6D97-A954-B71025FCB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3806" y="1865039"/>
            <a:ext cx="3127897" cy="31278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78240" y="6459378"/>
            <a:ext cx="3360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50041" y="586855"/>
            <a:ext cx="2401025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 and Solution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657371" y="1292393"/>
            <a:ext cx="4916510" cy="4252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Compact Image Synthesis</a:t>
            </a:r>
            <a:r>
              <a:rPr lang="en-IN" b="1" kern="1200">
                <a:solidFill>
                  <a:schemeClr val="tx1"/>
                </a:solidFill>
                <a:latin typeface="Söhne"/>
                <a:ea typeface="+mn-ea"/>
                <a:cs typeface="Segoe UI" panose="020B0502040204020203" pitchFamily="34" charset="0"/>
              </a:rPr>
              <a:t> : </a:t>
            </a:r>
            <a:r>
              <a:rPr lang="en-IN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 an efficient, robust system for generating compact images while preserving key characteristics.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Optimization and Scalability : </a:t>
            </a:r>
            <a:r>
              <a:rPr lang="en-IN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Address fine-tuning challenges in genetic algorithm parameters. Optimization of the genetic algorithm for efficiency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Painterly Filters Integration :</a:t>
            </a:r>
            <a:r>
              <a:rPr lang="en-IN" b="1" i="0" u="none" strike="noStrike">
                <a:effectLst/>
                <a:latin typeface="Söhne"/>
              </a:rPr>
              <a:t> </a:t>
            </a:r>
            <a:r>
              <a:rPr lang="en-IN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Integration of painterly filters to enhance artistic quality</a:t>
            </a:r>
            <a:endParaRPr lang="en-US" kern="120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kern="12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5CEDAB-4F0B-5811-0ACA-16D924AD4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650" y="2939752"/>
            <a:ext cx="5174700" cy="763500"/>
          </a:xfrm>
        </p:spPr>
        <p:txBody>
          <a:bodyPr/>
          <a:lstStyle/>
          <a:p>
            <a:r>
              <a:rPr lang="en-US" sz="5500">
                <a:solidFill>
                  <a:schemeClr val="bg1"/>
                </a:solidFill>
                <a:latin typeface="+mj-lt"/>
              </a:rPr>
              <a:t>Implem</a:t>
            </a:r>
            <a:r>
              <a:rPr lang="en-US" sz="550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entation</a:t>
            </a:r>
            <a:endParaRPr lang="en-IN" sz="550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19EFA-6491-EEF5-ECF6-3ECD4457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72458" y="6217622"/>
            <a:ext cx="548700" cy="524700"/>
          </a:xfrm>
        </p:spPr>
        <p:txBody>
          <a:bodyPr>
            <a:normAutofit/>
          </a:bodyPr>
          <a:lstStyle/>
          <a:p>
            <a:fld id="{C62F4D84-62E3-46BF-894F-FBDE206CEBE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497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lvl="0">
              <a:spcAft>
                <a:spcPts val="600"/>
              </a:spcAft>
            </a:pPr>
            <a:fld id="{00000000-1234-1234-1234-123412341234}" type="slidenum">
              <a:rPr lang="en-US" smtClean="0"/>
              <a:pPr lvl="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C7B4C18-D2CC-D158-C93F-8683EAED46FF}"/>
              </a:ext>
            </a:extLst>
          </p:cNvPr>
          <p:cNvSpPr txBox="1"/>
          <p:nvPr/>
        </p:nvSpPr>
        <p:spPr>
          <a:xfrm>
            <a:off x="482600" y="295370"/>
            <a:ext cx="4705709" cy="17143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>
                <a:solidFill>
                  <a:schemeClr val="bg1"/>
                </a:solidFill>
                <a:latin typeface="Arial (Headings)"/>
              </a:rPr>
              <a:t>User</a:t>
            </a:r>
            <a:r>
              <a:rPr lang="en-US" sz="4400">
                <a:solidFill>
                  <a:schemeClr val="tx1"/>
                </a:solidFill>
                <a:latin typeface="Arial (Headings)"/>
              </a:rPr>
              <a:t> </a:t>
            </a:r>
            <a:r>
              <a:rPr lang="en-US" sz="4400">
                <a:solidFill>
                  <a:schemeClr val="accent2">
                    <a:lumMod val="40000"/>
                    <a:lumOff val="60000"/>
                  </a:schemeClr>
                </a:solidFill>
                <a:latin typeface="Arial (Headings)"/>
              </a:rPr>
              <a:t>Interface</a:t>
            </a:r>
            <a:r>
              <a:rPr lang="en-US" sz="4400">
                <a:solidFill>
                  <a:schemeClr val="tx1"/>
                </a:solidFill>
                <a:latin typeface="Arial (Headings)"/>
              </a:rPr>
              <a:t> </a:t>
            </a:r>
            <a:r>
              <a:rPr lang="en-US" sz="4400">
                <a:solidFill>
                  <a:schemeClr val="bg1"/>
                </a:solidFill>
                <a:latin typeface="Arial (Headings)"/>
              </a:rPr>
              <a:t>🌍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accent2">
                    <a:lumMod val="50000"/>
                  </a:schemeClr>
                </a:solidFill>
                <a:latin typeface="Arial (Headings)"/>
              </a:rPr>
              <a:t>With the click of this button, the user will be prompted to select the image of his choice …</a:t>
            </a:r>
            <a:endParaRPr lang="en-IN">
              <a:solidFill>
                <a:schemeClr val="accent2">
                  <a:lumMod val="50000"/>
                </a:schemeClr>
              </a:solidFill>
              <a:latin typeface="Arial (Headings)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8362B0B-8470-EB3F-3D48-460347759B71}"/>
              </a:ext>
            </a:extLst>
          </p:cNvPr>
          <p:cNvSpPr txBox="1"/>
          <p:nvPr/>
        </p:nvSpPr>
        <p:spPr>
          <a:xfrm>
            <a:off x="4882428" y="2819303"/>
            <a:ext cx="2079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2">
                    <a:lumMod val="50000"/>
                  </a:schemeClr>
                </a:solidFill>
                <a:latin typeface="Arial (Headings)"/>
              </a:rPr>
              <a:t>After a while….👉</a:t>
            </a:r>
            <a:endParaRPr lang="en-IN">
              <a:solidFill>
                <a:schemeClr val="accent2">
                  <a:lumMod val="50000"/>
                </a:schemeClr>
              </a:solidFill>
              <a:latin typeface="Arial (Headings)"/>
            </a:endParaRPr>
          </a:p>
        </p:txBody>
      </p:sp>
      <p:pic>
        <p:nvPicPr>
          <p:cNvPr id="205" name="Picture 204" descr="A screenshot of a computer&#10;&#10;Description automatically generated">
            <a:extLst>
              <a:ext uri="{FF2B5EF4-FFF2-40B4-BE49-F238E27FC236}">
                <a16:creationId xmlns:a16="http://schemas.microsoft.com/office/drawing/2014/main" id="{D83E1188-1F3C-E02E-7829-2FDD7DDA6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2" y="2090441"/>
            <a:ext cx="4043649" cy="3090503"/>
          </a:xfrm>
          <a:prstGeom prst="rect">
            <a:avLst/>
          </a:prstGeom>
        </p:spPr>
      </p:pic>
      <p:pic>
        <p:nvPicPr>
          <p:cNvPr id="209" name="Picture 208" descr="A screenshot of a computer&#10;&#10;Description automatically generated">
            <a:extLst>
              <a:ext uri="{FF2B5EF4-FFF2-40B4-BE49-F238E27FC236}">
                <a16:creationId xmlns:a16="http://schemas.microsoft.com/office/drawing/2014/main" id="{BFAFF95A-7E15-5F91-6BB9-53E2D596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096" y="3127080"/>
            <a:ext cx="4225213" cy="3229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1DD89B27-1A1B-F150-9A17-AD108C99438E}"/>
              </a:ext>
            </a:extLst>
          </p:cNvPr>
          <p:cNvSpPr txBox="1"/>
          <p:nvPr/>
        </p:nvSpPr>
        <p:spPr>
          <a:xfrm>
            <a:off x="2045910" y="690547"/>
            <a:ext cx="5052179" cy="1708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400" kern="1200">
                <a:solidFill>
                  <a:schemeClr val="bg1"/>
                </a:solidFill>
                <a:latin typeface="Arial (Headings)"/>
                <a:ea typeface="+mj-ea"/>
                <a:cs typeface="Segoe UI" panose="020B0502040204020203" pitchFamily="34" charset="0"/>
                <a:sym typeface="+mn-ea"/>
              </a:rPr>
              <a:t>Technologies</a:t>
            </a:r>
            <a:r>
              <a:rPr lang="en-US" altLang="en-US" sz="4400" kern="1200">
                <a:solidFill>
                  <a:schemeClr val="accent1">
                    <a:lumMod val="40000"/>
                    <a:lumOff val="60000"/>
                  </a:schemeClr>
                </a:solidFill>
                <a:latin typeface="Arial (Headings)"/>
                <a:ea typeface="+mj-ea"/>
                <a:cs typeface="Segoe UI" panose="020B0502040204020203" pitchFamily="34" charset="0"/>
                <a:sym typeface="+mn-ea"/>
              </a:rPr>
              <a:t> Used</a:t>
            </a:r>
            <a:endParaRPr lang="en-US" sz="4400" kern="1200">
              <a:solidFill>
                <a:schemeClr val="accent1">
                  <a:lumMod val="40000"/>
                  <a:lumOff val="60000"/>
                </a:schemeClr>
              </a:solidFill>
              <a:latin typeface="Arial (Headings)"/>
              <a:ea typeface="+mj-ea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53444-4D02-C44B-EF23-9CFDD3DE3DD0}"/>
              </a:ext>
            </a:extLst>
          </p:cNvPr>
          <p:cNvSpPr txBox="1"/>
          <p:nvPr/>
        </p:nvSpPr>
        <p:spPr>
          <a:xfrm>
            <a:off x="5102556" y="2470245"/>
            <a:ext cx="3117384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endParaRPr lang="en-US" kern="120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472458" y="6217622"/>
            <a:ext cx="548700" cy="524700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00000000-1234-1234-1234-123412341234}" type="slidenum">
              <a:rPr lang="en-US">
                <a:sym typeface="Arial" panose="020B0604020202020204"/>
              </a:rPr>
              <a:pPr/>
              <a:t>7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3BA9510-55AF-3EED-266C-2C8660CA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403" y="2507222"/>
            <a:ext cx="1114425" cy="11144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, programing icon - Download on Iconfinder">
            <a:extLst>
              <a:ext uri="{FF2B5EF4-FFF2-40B4-BE49-F238E27FC236}">
                <a16:creationId xmlns:a16="http://schemas.microsoft.com/office/drawing/2014/main" id="{A248E7F9-9920-BE82-9E5E-C3C5EE759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45" y="2470246"/>
            <a:ext cx="101691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dia Kit - OpenCV">
            <a:extLst>
              <a:ext uri="{FF2B5EF4-FFF2-40B4-BE49-F238E27FC236}">
                <a16:creationId xmlns:a16="http://schemas.microsoft.com/office/drawing/2014/main" id="{4DAA5F7F-583C-CEE4-40BD-3FCFD60E6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021" y="2481258"/>
            <a:ext cx="835842" cy="110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E786341-6BF0-478E-B0A6-1446D2F9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78" y="2474759"/>
            <a:ext cx="904240" cy="114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48D7BA6-2E14-37C6-701A-30698D842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9"/>
          <a:stretch/>
        </p:blipFill>
        <p:spPr bwMode="auto">
          <a:xfrm>
            <a:off x="589733" y="2540655"/>
            <a:ext cx="1016914" cy="105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379F0B6-885C-30A8-0F62-FB33B5923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18" y="2470245"/>
            <a:ext cx="1146890" cy="115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Welcome to Flask — Flask Documentation (3.0.x)">
            <a:extLst>
              <a:ext uri="{FF2B5EF4-FFF2-40B4-BE49-F238E27FC236}">
                <a16:creationId xmlns:a16="http://schemas.microsoft.com/office/drawing/2014/main" id="{EF45785B-9309-2ECA-EB90-59142437BA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5659" y="4189746"/>
            <a:ext cx="2743197" cy="8877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C94E3-E30F-F4D3-9B36-06194B50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987BE-D16C-C194-BF9B-B41A00A4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62F4D84-62E3-46BF-894F-FBDE206CEBEC}" type="slidenum">
              <a:rPr lang="en-US" sz="7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7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FA099C84-EEA3-D598-9ED2-D3C55B115D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629121"/>
              </p:ext>
            </p:extLst>
          </p:nvPr>
        </p:nvGraphicFramePr>
        <p:xfrm>
          <a:off x="584192" y="2484483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45138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0295E-213F-1565-EDE0-D13376C0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04068" y="2981077"/>
            <a:ext cx="2318706" cy="5749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n-US" sz="35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Flow</a:t>
            </a:r>
            <a:r>
              <a:rPr lang="en-US" sz="35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chart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741"/>
            <a:ext cx="9143997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8742"/>
            <a:ext cx="6086475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7124E-91FA-B336-BD6D-EC6950D39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9376"/>
            <a:ext cx="336042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C62F4D84-62E3-46BF-894F-FBDE206CEBEC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A diagram of algorithm flowchart&#10;&#10;Description automatically generated">
            <a:extLst>
              <a:ext uri="{FF2B5EF4-FFF2-40B4-BE49-F238E27FC236}">
                <a16:creationId xmlns:a16="http://schemas.microsoft.com/office/drawing/2014/main" id="{AA6D2E6B-5AB9-2D76-3E10-CCF64865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0" y="203314"/>
            <a:ext cx="7824155" cy="61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701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On-screen Show (4:3)</PresentationFormat>
  <Paragraphs>62</Paragraphs>
  <Slides>10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(Headings)</vt:lpstr>
      <vt:lpstr>Calibri</vt:lpstr>
      <vt:lpstr>Calibri Light</vt:lpstr>
      <vt:lpstr>Segoe UI</vt:lpstr>
      <vt:lpstr>Söhne</vt:lpstr>
      <vt:lpstr>Simple Light</vt:lpstr>
      <vt:lpstr>Custom Design</vt:lpstr>
      <vt:lpstr>Abstract Art Evolution Using Genetic Algorithm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Methodology</vt:lpstr>
      <vt:lpstr>Flowchart</vt:lpstr>
      <vt:lpstr>Innovation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Budgeting - Part III (NPV)</dc:title>
  <dc:creator>Prasad Balan Iyer</dc:creator>
  <cp:lastModifiedBy>Chaudhary Atharva</cp:lastModifiedBy>
  <cp:revision>2</cp:revision>
  <dcterms:created xsi:type="dcterms:W3CDTF">2022-02-24T09:31:00Z</dcterms:created>
  <dcterms:modified xsi:type="dcterms:W3CDTF">2023-10-23T06:03:06Z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873FA8BE93874B9B9B49D598CE7A97B2</vt:lpwstr>
  </property>
  <property fmtid="{D5CDD505-2E9C-101B-9397-08002B2CF9AE}" pid="3" name="KSOProductBuildVer">
    <vt:lpwstr>1033-11.2.0.11254</vt:lpwstr>
  </property>
</Properties>
</file>